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FDDB-1720-193A-3831-A9A8E2AE0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A1BF5-6EEB-B88D-48C3-6FC842E2E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64F4-C835-6114-5824-6905A8A2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94337-0E56-CDC0-D43E-B2A0AC17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BF3E8-8267-01BC-E253-ED47CE95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6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6A80-C388-9EC3-A055-5F3FA690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6ED13-A57F-9069-4933-93794FD99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1DC91-F195-FCAC-B3F6-DEF1BCEF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D43DF-EF2D-504B-2AE7-5E707B86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751B2-CA62-50A2-F24D-B22B1980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79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2D11D-8301-CE5D-FA3B-969CBBFBA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7C287-F712-E390-31D7-76F16DB2A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F0DD3-8F97-F067-155B-17F94CB7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D347-D540-CC21-721C-ECD8C3D9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4069-AECC-5C52-96D4-D92D4B5B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7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317A-A872-00F8-1BE6-CE1C52D7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12EE-689F-9E64-F9E7-2000BF24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BCF5A-34C2-E56A-3A77-3A0D563A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D7BFF-4C33-630E-00BF-67E0249C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3B3CA-E59A-D578-9C8A-9D2BD7C5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787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82CD-F15A-8041-60E7-5D1503AA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FAEB7-AFE1-E646-2639-8E002FE0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73346-C4DB-3F65-6BA6-DC05B3F6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A7B69-C047-6221-45E6-F4BEF80D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226B-EC6F-7C79-EE6A-399C841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52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9D16-8EC0-42F0-3A65-C175DF23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104C-A915-3643-B89B-3FBB476B7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2C036-E7C9-09ED-956F-D5FB86AC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C6C5-F326-6137-7CE2-5EFE50CA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8C8D9-6AAE-3BCA-BE50-59883C9D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F909E-C236-C0A9-F90D-1F06167D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17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2A80-7540-28B5-AF89-43BF7339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9E394-DC6E-50EB-F691-46E94B2B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B80D0-B05D-68CE-257A-347CCC2E9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760BF-7D14-C46B-725B-B0C88CA8B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4E70D-4EB2-98C6-4CFD-1E81418A6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A1403-03AD-0481-029B-924D7F51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68D47-6C15-6FB3-9A89-60BB2077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1FE97-ECC5-FE0A-4B34-FED564DA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41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5B08-1FA2-7423-3615-D7D0F419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DD142-222A-0CA1-F302-19CACFBF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5AF58-7F8C-0B55-BAD1-F624E57A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49179-AE10-7DA1-66AB-94E5EA28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545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704CD-1CC5-EA93-7D22-58CD6553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E4669-C0FB-D0BB-ECCD-8BEBE477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4E6A3-48F5-905E-540F-2B5EF05B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03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D264-4331-513E-2B93-C538A0FB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5FEE5-C52E-EDC0-080F-B0956CAC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77564-B32F-799E-9D04-3980E747A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6E66D-E817-0B88-5274-36BD85E2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D2FF-07F0-9355-D7BC-A4995681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BC57C-C3BC-6CF6-A701-A6DAA5E1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5D2B-E1C9-16E9-E818-4B047017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6421B-B209-33AF-71B9-6A3DB3A43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3BC70-2A1C-D375-675F-3CA444873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17173-688D-A2A9-9663-64FFDC21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A6B73-0836-ADF4-B061-4DEE7E03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B49AC-E85F-31F2-17A4-F6006234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51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50F645-164C-AFC1-8E16-3F78C270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0681F-AF38-92FE-2E30-CE8C946D8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6C8AC-5914-4251-809B-CBDD7DA94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D8C4-C15A-440C-81C9-9FABBC635897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FFF8C-BEAC-4614-751E-0196C26CA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C9FEB-02A5-5A42-1BB9-90C3BC658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557D-9ADB-4123-BBCD-539AD5A66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298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 group of horses in a field&#10;&#10;Description automatically generated with medium confidence">
            <a:extLst>
              <a:ext uri="{FF2B5EF4-FFF2-40B4-BE49-F238E27FC236}">
                <a16:creationId xmlns:a16="http://schemas.microsoft.com/office/drawing/2014/main" id="{8CD66DB9-C67D-A338-20EF-F0ACD7053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-3048" y="9843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4D13D-410E-3503-F5E3-C99BABB51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719350"/>
            <a:ext cx="10058400" cy="18382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9600" b="1" dirty="0">
                <a:latin typeface="Ink Free" panose="03080402000500000000" pitchFamily="66" charset="0"/>
                <a:cs typeface="Dreaming Outloud Script Pro" panose="020B0604020202020204" pitchFamily="66" charset="0"/>
              </a:rPr>
              <a:t>Meet </a:t>
            </a:r>
            <a:r>
              <a:rPr lang="en-US" sz="9600" b="1" dirty="0" err="1">
                <a:latin typeface="Ink Free" panose="03080402000500000000" pitchFamily="66" charset="0"/>
                <a:cs typeface="Dreaming Outloud Script Pro" panose="020B0604020202020204" pitchFamily="66" charset="0"/>
              </a:rPr>
              <a:t>Mr</a:t>
            </a:r>
            <a:r>
              <a:rPr lang="en-US" sz="9600" b="1" dirty="0">
                <a:latin typeface="Ink Free" panose="03080402000500000000" pitchFamily="66" charset="0"/>
                <a:cs typeface="Dreaming Outloud Script Pro" panose="020B0604020202020204" pitchFamily="66" charset="0"/>
              </a:rPr>
              <a:t> McCredie</a:t>
            </a:r>
            <a:endParaRPr lang="en-AU" sz="9600" b="1" dirty="0">
              <a:latin typeface="Ink Free" panose="03080402000500000000" pitchFamily="66" charset="0"/>
              <a:cs typeface="Dreaming Outloud Script Pro" panose="020B06040202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5701E-A476-08E3-A623-9BEC1A719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590" y="3158412"/>
            <a:ext cx="3369312" cy="2626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6600" dirty="0">
                <a:latin typeface="Ink Free" panose="03080402000500000000" pitchFamily="66" charset="0"/>
              </a:rPr>
              <a:t>All about your teacher!</a:t>
            </a:r>
            <a:endParaRPr lang="en-AU" sz="6600" dirty="0"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B1595-3F51-2665-F564-D99A2B85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67" y="2928252"/>
            <a:ext cx="2841783" cy="32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oup of horses in a field&#10;&#10;Description automatically generated with medium confidence">
            <a:extLst>
              <a:ext uri="{FF2B5EF4-FFF2-40B4-BE49-F238E27FC236}">
                <a16:creationId xmlns:a16="http://schemas.microsoft.com/office/drawing/2014/main" id="{E031125B-BF25-C8F4-C679-5970A92C1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-3048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BBDE21-3CCC-2A83-0A42-BDB5F4F8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000" b="1" dirty="0">
                <a:latin typeface="Ink Free" panose="03080402000500000000" pitchFamily="66" charset="0"/>
              </a:rPr>
              <a:t>MY FAMILY</a:t>
            </a:r>
            <a:endParaRPr lang="en-AU" sz="9000" b="1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40BA-4DCA-3ADA-8E56-96F8FB258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62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Ink Free" panose="03080402000500000000" pitchFamily="66" charset="0"/>
              </a:rPr>
              <a:t>I am married to my wife Ash. She’s a teacher as well, but </a:t>
            </a:r>
            <a:r>
              <a:rPr lang="en-US" sz="3200" b="1">
                <a:latin typeface="Ink Free" panose="03080402000500000000" pitchFamily="66" charset="0"/>
              </a:rPr>
              <a:t>at a </a:t>
            </a:r>
            <a:r>
              <a:rPr lang="en-US" sz="3200" b="1" dirty="0">
                <a:latin typeface="Ink Free" panose="03080402000500000000" pitchFamily="66" charset="0"/>
              </a:rPr>
              <a:t>High School. We live in the Blue Mountains. I have one sister, who is married with two kids. I love spending time with my niece and nephew. </a:t>
            </a:r>
            <a:endParaRPr lang="en-AU" sz="3200" b="1" dirty="0">
              <a:latin typeface="Ink Free" panose="03080402000500000000" pitchFamily="66" charset="0"/>
            </a:endParaRPr>
          </a:p>
        </p:txBody>
      </p:sp>
      <p:pic>
        <p:nvPicPr>
          <p:cNvPr id="9220" name="Picture 4" descr="May be an image of 2 people and indoor">
            <a:extLst>
              <a:ext uri="{FF2B5EF4-FFF2-40B4-BE49-F238E27FC236}">
                <a16:creationId xmlns:a16="http://schemas.microsoft.com/office/drawing/2014/main" id="{350A42E2-1E1A-6990-2F4E-2B35BEC6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11" y="1690688"/>
            <a:ext cx="2256259" cy="30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ay be an image of 4 people, child, people standing and indoor">
            <a:extLst>
              <a:ext uri="{FF2B5EF4-FFF2-40B4-BE49-F238E27FC236}">
                <a16:creationId xmlns:a16="http://schemas.microsoft.com/office/drawing/2014/main" id="{8E94C767-9175-18D7-5DF2-B6BB89931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64" y="4398265"/>
            <a:ext cx="2998237" cy="22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BBBCEEA6-81E8-A375-CA38-D13716794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69" y="1819841"/>
            <a:ext cx="2998238" cy="22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1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oup of horses in a field&#10;&#10;Description automatically generated with medium confidence">
            <a:extLst>
              <a:ext uri="{FF2B5EF4-FFF2-40B4-BE49-F238E27FC236}">
                <a16:creationId xmlns:a16="http://schemas.microsoft.com/office/drawing/2014/main" id="{E031125B-BF25-C8F4-C679-5970A92C1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0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40BA-4DCA-3ADA-8E56-96F8FB258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3623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Ink Free" panose="03080402000500000000" pitchFamily="66" charset="0"/>
              </a:rPr>
              <a:t>I have two female rescue cats – one black named Pandora and one tabby named Saphira. They usually get called Pan and </a:t>
            </a:r>
            <a:r>
              <a:rPr lang="en-US" sz="3200" b="1" dirty="0" err="1">
                <a:latin typeface="Ink Free" panose="03080402000500000000" pitchFamily="66" charset="0"/>
              </a:rPr>
              <a:t>Saph</a:t>
            </a:r>
            <a:r>
              <a:rPr lang="en-US" sz="3200" b="1" dirty="0">
                <a:latin typeface="Ink Free" panose="03080402000500000000" pitchFamily="66" charset="0"/>
              </a:rPr>
              <a:t> (except when they’re in trouble!)</a:t>
            </a:r>
          </a:p>
          <a:p>
            <a:pPr marL="0" indent="0">
              <a:buNone/>
            </a:pPr>
            <a:r>
              <a:rPr lang="en-US" sz="3200" b="1" dirty="0">
                <a:latin typeface="Ink Free" panose="03080402000500000000" pitchFamily="66" charset="0"/>
              </a:rPr>
              <a:t>I also have one blue Siamese Fighting Fish called Cobalt.</a:t>
            </a:r>
            <a:endParaRPr lang="en-AU" sz="3200" b="1" dirty="0">
              <a:latin typeface="Ink Free" panose="03080402000500000000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BF4E18-6B17-9217-DD1D-D3F2FE17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000" b="1" dirty="0">
                <a:latin typeface="Ink Free" panose="03080402000500000000" pitchFamily="66" charset="0"/>
              </a:rPr>
              <a:t>MY PETS</a:t>
            </a:r>
            <a:endParaRPr lang="en-AU" sz="9000" b="1" dirty="0">
              <a:latin typeface="Ink Free" panose="03080402000500000000" pitchFamily="66" charset="0"/>
            </a:endParaRPr>
          </a:p>
        </p:txBody>
      </p:sp>
      <p:pic>
        <p:nvPicPr>
          <p:cNvPr id="8194" name="Picture 2" descr="May be an image of cat and indoor">
            <a:extLst>
              <a:ext uri="{FF2B5EF4-FFF2-40B4-BE49-F238E27FC236}">
                <a16:creationId xmlns:a16="http://schemas.microsoft.com/office/drawing/2014/main" id="{FE222503-3611-15AD-075C-B0F4E144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42" y="1558210"/>
            <a:ext cx="2688772" cy="20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 photo description available.">
            <a:extLst>
              <a:ext uri="{FF2B5EF4-FFF2-40B4-BE49-F238E27FC236}">
                <a16:creationId xmlns:a16="http://schemas.microsoft.com/office/drawing/2014/main" id="{7AD51C55-CBE5-8290-EC1D-7D6B709F4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2"/>
          <a:stretch/>
        </p:blipFill>
        <p:spPr bwMode="auto">
          <a:xfrm>
            <a:off x="8630428" y="4073029"/>
            <a:ext cx="2323322" cy="23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o photo description available.">
            <a:extLst>
              <a:ext uri="{FF2B5EF4-FFF2-40B4-BE49-F238E27FC236}">
                <a16:creationId xmlns:a16="http://schemas.microsoft.com/office/drawing/2014/main" id="{7F55446B-4577-4238-8973-B20FE79D9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1"/>
          <a:stretch/>
        </p:blipFill>
        <p:spPr bwMode="auto">
          <a:xfrm>
            <a:off x="5944084" y="1965268"/>
            <a:ext cx="2462408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fish in a bowl&#10;&#10;Description automatically generated">
            <a:extLst>
              <a:ext uri="{FF2B5EF4-FFF2-40B4-BE49-F238E27FC236}">
                <a16:creationId xmlns:a16="http://schemas.microsoft.com/office/drawing/2014/main" id="{82D5DD4B-5F86-C46E-5824-0C40D6D937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02"/>
          <a:stretch/>
        </p:blipFill>
        <p:spPr>
          <a:xfrm>
            <a:off x="5535801" y="4397380"/>
            <a:ext cx="2815590" cy="23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oup of horses in a field&#10;&#10;Description automatically generated with medium confidence">
            <a:extLst>
              <a:ext uri="{FF2B5EF4-FFF2-40B4-BE49-F238E27FC236}">
                <a16:creationId xmlns:a16="http://schemas.microsoft.com/office/drawing/2014/main" id="{E031125B-BF25-C8F4-C679-5970A92C1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-3048" y="9843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40BA-4DCA-3ADA-8E56-96F8FB258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221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Ink Free" panose="03080402000500000000" pitchFamily="66" charset="0"/>
              </a:rPr>
              <a:t>I have a lot of interests outside of school. I love to travel, but also love staying home and reading, watching movies or playing video games. I am part of a Dungeons and Dragons group with some friends. I love sports, especially AFL and cricket, but I will watch just about anything. </a:t>
            </a:r>
            <a:endParaRPr lang="en-AU" b="1" dirty="0">
              <a:latin typeface="Ink Free" panose="03080402000500000000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8AF7D0-804F-1F02-1485-C5FAB94F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latin typeface="Ink Free" panose="03080402000500000000" pitchFamily="66" charset="0"/>
              </a:rPr>
              <a:t>HOBBIES &amp; INTERESTS</a:t>
            </a:r>
            <a:endParaRPr lang="en-AU" sz="7000" b="1" dirty="0">
              <a:latin typeface="Ink Free" panose="03080402000500000000" pitchFamily="66" charset="0"/>
            </a:endParaRPr>
          </a:p>
        </p:txBody>
      </p:sp>
      <p:pic>
        <p:nvPicPr>
          <p:cNvPr id="7170" name="Picture 2" descr="Sydney Swans young gun Braeden Campbell among three re-signings">
            <a:extLst>
              <a:ext uri="{FF2B5EF4-FFF2-40B4-BE49-F238E27FC236}">
                <a16:creationId xmlns:a16="http://schemas.microsoft.com/office/drawing/2014/main" id="{FFBF1D62-DE2B-47C3-D86C-4474A15D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980" y="2351313"/>
            <a:ext cx="2965916" cy="18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o photo description available.">
            <a:extLst>
              <a:ext uri="{FF2B5EF4-FFF2-40B4-BE49-F238E27FC236}">
                <a16:creationId xmlns:a16="http://schemas.microsoft.com/office/drawing/2014/main" id="{C3587A13-B0C7-9F22-867F-BA940271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92" y="3517640"/>
            <a:ext cx="2625012" cy="19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arty Member Tier List | Xenoblade Chronicles Definitive Edition -  UPFIVEDOWN">
            <a:extLst>
              <a:ext uri="{FF2B5EF4-FFF2-40B4-BE49-F238E27FC236}">
                <a16:creationId xmlns:a16="http://schemas.microsoft.com/office/drawing/2014/main" id="{AA8B378D-59B8-6EDE-8B05-0A9A8EAE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062" y="5166114"/>
            <a:ext cx="3371020" cy="1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0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oup of horses in a field&#10;&#10;Description automatically generated with medium confidence">
            <a:extLst>
              <a:ext uri="{FF2B5EF4-FFF2-40B4-BE49-F238E27FC236}">
                <a16:creationId xmlns:a16="http://schemas.microsoft.com/office/drawing/2014/main" id="{E031125B-BF25-C8F4-C679-5970A92C1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-3048" y="9843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4A644C-0B1C-85D2-E6A1-0617266C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000" b="1" dirty="0">
                <a:latin typeface="Ink Free" panose="03080402000500000000" pitchFamily="66" charset="0"/>
              </a:rPr>
              <a:t>MY FAVOURITES</a:t>
            </a:r>
            <a:endParaRPr lang="en-AU" sz="9000" b="1" dirty="0">
              <a:latin typeface="Ink Free" panose="030804020005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990E9-4B5F-2305-060A-738CEAC0D9BB}"/>
              </a:ext>
            </a:extLst>
          </p:cNvPr>
          <p:cNvSpPr/>
          <p:nvPr/>
        </p:nvSpPr>
        <p:spPr>
          <a:xfrm>
            <a:off x="709127" y="1690688"/>
            <a:ext cx="1763485" cy="11364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Food</a:t>
            </a:r>
            <a:r>
              <a:rPr lang="en-US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endParaRPr lang="en-AU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D0815-BD33-235F-3AE2-96F3D2904990}"/>
              </a:ext>
            </a:extLst>
          </p:cNvPr>
          <p:cNvSpPr/>
          <p:nvPr/>
        </p:nvSpPr>
        <p:spPr>
          <a:xfrm>
            <a:off x="709127" y="4097983"/>
            <a:ext cx="1763485" cy="11470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Animal</a:t>
            </a:r>
            <a:r>
              <a:rPr lang="en-US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endParaRPr lang="en-AU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3C29A-F09F-6227-8C4F-7E3FC4E610EA}"/>
              </a:ext>
            </a:extLst>
          </p:cNvPr>
          <p:cNvSpPr/>
          <p:nvPr/>
        </p:nvSpPr>
        <p:spPr>
          <a:xfrm>
            <a:off x="709126" y="5306906"/>
            <a:ext cx="1763485" cy="1136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Candy</a:t>
            </a:r>
            <a:r>
              <a:rPr lang="en-US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endParaRPr lang="en-AU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16AD9-F249-4D30-83C6-80B221A94189}"/>
              </a:ext>
            </a:extLst>
          </p:cNvPr>
          <p:cNvSpPr/>
          <p:nvPr/>
        </p:nvSpPr>
        <p:spPr>
          <a:xfrm>
            <a:off x="5943600" y="5295567"/>
            <a:ext cx="1614196" cy="1136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Game</a:t>
            </a:r>
            <a:r>
              <a:rPr lang="en-US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endParaRPr lang="en-AU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3C2ED-8CF5-8885-7E78-1404DE938FB5}"/>
              </a:ext>
            </a:extLst>
          </p:cNvPr>
          <p:cNvSpPr/>
          <p:nvPr/>
        </p:nvSpPr>
        <p:spPr>
          <a:xfrm>
            <a:off x="5943600" y="4097983"/>
            <a:ext cx="1614196" cy="1136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Book</a:t>
            </a:r>
            <a:r>
              <a:rPr lang="en-US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endParaRPr lang="en-AU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7E657-4C66-B38F-FDE4-8218E2E81ADE}"/>
              </a:ext>
            </a:extLst>
          </p:cNvPr>
          <p:cNvSpPr/>
          <p:nvPr/>
        </p:nvSpPr>
        <p:spPr>
          <a:xfrm>
            <a:off x="5943600" y="2894336"/>
            <a:ext cx="1614196" cy="1136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Movie</a:t>
            </a:r>
            <a:r>
              <a:rPr lang="en-US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endParaRPr lang="en-AU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EAEB1-5CA3-2806-E1B1-A20F8CAC95A4}"/>
              </a:ext>
            </a:extLst>
          </p:cNvPr>
          <p:cNvSpPr/>
          <p:nvPr/>
        </p:nvSpPr>
        <p:spPr>
          <a:xfrm>
            <a:off x="5943600" y="1690689"/>
            <a:ext cx="1614196" cy="1136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Holiday</a:t>
            </a:r>
            <a:r>
              <a:rPr lang="en-US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endParaRPr lang="en-AU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11C560-315D-1569-2A90-5CE716FCD24C}"/>
              </a:ext>
            </a:extLst>
          </p:cNvPr>
          <p:cNvSpPr/>
          <p:nvPr/>
        </p:nvSpPr>
        <p:spPr>
          <a:xfrm>
            <a:off x="709126" y="2889059"/>
            <a:ext cx="1763485" cy="11470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Colour</a:t>
            </a:r>
            <a:r>
              <a:rPr lang="en-US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endParaRPr lang="en-AU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pic>
        <p:nvPicPr>
          <p:cNvPr id="6146" name="Picture 2" descr="BACON &amp; EGG ROLL OR WRAP | Naughty Bean Cafe">
            <a:extLst>
              <a:ext uri="{FF2B5EF4-FFF2-40B4-BE49-F238E27FC236}">
                <a16:creationId xmlns:a16="http://schemas.microsoft.com/office/drawing/2014/main" id="{5EA53C11-81B3-0ED2-F8DF-077490762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63" y="2130078"/>
            <a:ext cx="1003625" cy="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d - Wikipedia">
            <a:extLst>
              <a:ext uri="{FF2B5EF4-FFF2-40B4-BE49-F238E27FC236}">
                <a16:creationId xmlns:a16="http://schemas.microsoft.com/office/drawing/2014/main" id="{331BBCCB-C283-BF81-7F93-AAF0C09D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18" y="3266567"/>
            <a:ext cx="681100" cy="7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re Manta Rays Dangerous? - AZ Animals">
            <a:extLst>
              <a:ext uri="{FF2B5EF4-FFF2-40B4-BE49-F238E27FC236}">
                <a16:creationId xmlns:a16="http://schemas.microsoft.com/office/drawing/2014/main" id="{27EF2479-9CB8-4509-A35F-164CCEB6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34" y="4516962"/>
            <a:ext cx="1244689" cy="6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ove Skittles? You Might Want to Know About This Lawsuit Against Its Maker">
            <a:extLst>
              <a:ext uri="{FF2B5EF4-FFF2-40B4-BE49-F238E27FC236}">
                <a16:creationId xmlns:a16="http://schemas.microsoft.com/office/drawing/2014/main" id="{04890D8F-6A35-E728-A64A-3E869A3A7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3" y="5743429"/>
            <a:ext cx="871643" cy="6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ongolia | Gavi, the Vaccine Alliance">
            <a:extLst>
              <a:ext uri="{FF2B5EF4-FFF2-40B4-BE49-F238E27FC236}">
                <a16:creationId xmlns:a16="http://schemas.microsoft.com/office/drawing/2014/main" id="{1A43B9DE-8FB9-028F-183D-24583E8F1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12" y="2146630"/>
            <a:ext cx="935783" cy="6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tar Wars Movies in Order: How to Watch Them Chronologically - IGN">
            <a:extLst>
              <a:ext uri="{FF2B5EF4-FFF2-40B4-BE49-F238E27FC236}">
                <a16:creationId xmlns:a16="http://schemas.microsoft.com/office/drawing/2014/main" id="{FD50F870-73F3-7DA7-562A-6449F21D7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6" y="3322932"/>
            <a:ext cx="1095763" cy="6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arry Potter Box Set | J.K. Rowling Book | In-Stock - Buy Now | at Mighty  Ape Australia">
            <a:extLst>
              <a:ext uri="{FF2B5EF4-FFF2-40B4-BE49-F238E27FC236}">
                <a16:creationId xmlns:a16="http://schemas.microsoft.com/office/drawing/2014/main" id="{A6D07B86-D3A2-0983-D4CD-8D192908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01" y="4487510"/>
            <a:ext cx="794929" cy="71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Buy Mass Effect™ 2 (2010) – PC – EA">
            <a:extLst>
              <a:ext uri="{FF2B5EF4-FFF2-40B4-BE49-F238E27FC236}">
                <a16:creationId xmlns:a16="http://schemas.microsoft.com/office/drawing/2014/main" id="{D93533B1-8CDC-F365-F4C6-F32E711C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35" y="5716521"/>
            <a:ext cx="1128944" cy="6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F50991-0584-1519-B444-DEF64FCB1926}"/>
              </a:ext>
            </a:extLst>
          </p:cNvPr>
          <p:cNvSpPr/>
          <p:nvPr/>
        </p:nvSpPr>
        <p:spPr>
          <a:xfrm>
            <a:off x="2836506" y="1710852"/>
            <a:ext cx="2847877" cy="4732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Bacon and Egg Roll</a:t>
            </a:r>
          </a:p>
          <a:p>
            <a:endParaRPr lang="en-US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Red</a:t>
            </a:r>
          </a:p>
          <a:p>
            <a:endParaRPr lang="en-US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Stingrays</a:t>
            </a:r>
          </a:p>
          <a:p>
            <a:endParaRPr lang="en-US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Skittles</a:t>
            </a:r>
            <a:endParaRPr lang="en-AU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6DDA0-D4FB-0CD8-0DF9-89CCC8D0FF88}"/>
              </a:ext>
            </a:extLst>
          </p:cNvPr>
          <p:cNvSpPr/>
          <p:nvPr/>
        </p:nvSpPr>
        <p:spPr>
          <a:xfrm>
            <a:off x="7731432" y="1690688"/>
            <a:ext cx="2847877" cy="4732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Mongolia</a:t>
            </a:r>
          </a:p>
          <a:p>
            <a:endParaRPr lang="en-US" sz="44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Star Wars </a:t>
            </a:r>
          </a:p>
          <a:p>
            <a:r>
              <a:rPr lang="en-US" sz="1400" b="1" dirty="0">
                <a:solidFill>
                  <a:schemeClr val="tx1"/>
                </a:solidFill>
                <a:latin typeface="Ink Free" panose="03080402000500000000" pitchFamily="66" charset="0"/>
              </a:rPr>
              <a:t>(all of them)</a:t>
            </a:r>
            <a:endParaRPr lang="en-US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sz="36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Harry Potter</a:t>
            </a:r>
          </a:p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(all of them)</a:t>
            </a:r>
            <a:endParaRPr lang="en-US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Mass Effect 2</a:t>
            </a:r>
            <a:endParaRPr lang="en-AU" sz="28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2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oup of horses in a field&#10;&#10;Description automatically generated with medium confidence">
            <a:extLst>
              <a:ext uri="{FF2B5EF4-FFF2-40B4-BE49-F238E27FC236}">
                <a16:creationId xmlns:a16="http://schemas.microsoft.com/office/drawing/2014/main" id="{E031125B-BF25-C8F4-C679-5970A92C1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0" y="10562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40BA-4DCA-3ADA-8E56-96F8FB258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Ink Free" panose="03080402000500000000" pitchFamily="66" charset="0"/>
              </a:rPr>
              <a:t>I have been to every state in Australia except Tasmania and over 20 countries</a:t>
            </a:r>
          </a:p>
          <a:p>
            <a:r>
              <a:rPr lang="en-US" b="1" dirty="0">
                <a:latin typeface="Ink Free" panose="03080402000500000000" pitchFamily="66" charset="0"/>
              </a:rPr>
              <a:t>I know the alphabet in sign language</a:t>
            </a:r>
          </a:p>
          <a:p>
            <a:r>
              <a:rPr lang="en-US" b="1" dirty="0">
                <a:latin typeface="Ink Free" panose="03080402000500000000" pitchFamily="66" charset="0"/>
              </a:rPr>
              <a:t>I can juggle, just not for very long</a:t>
            </a:r>
          </a:p>
          <a:p>
            <a:r>
              <a:rPr lang="en-US" b="1" dirty="0">
                <a:latin typeface="Ink Free" panose="03080402000500000000" pitchFamily="66" charset="0"/>
              </a:rPr>
              <a:t>I have never broken a bone</a:t>
            </a:r>
          </a:p>
          <a:p>
            <a:r>
              <a:rPr lang="en-US" b="1" dirty="0">
                <a:latin typeface="Ink Free" panose="03080402000500000000" pitchFamily="66" charset="0"/>
              </a:rPr>
              <a:t>I played AFL, cricket and basketball when I was younger</a:t>
            </a:r>
          </a:p>
          <a:p>
            <a:r>
              <a:rPr lang="en-US" b="1" dirty="0">
                <a:latin typeface="Ink Free" panose="03080402000500000000" pitchFamily="66" charset="0"/>
              </a:rPr>
              <a:t>When I was travelling in Iceland, I got to go inside an extinct volcano and snorkel where the country is splitting apart</a:t>
            </a:r>
            <a:endParaRPr lang="en-AU" b="1" dirty="0">
              <a:latin typeface="Ink Free" panose="03080402000500000000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6050D1-AD5B-757C-6375-2BA82DEE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000" b="1" dirty="0">
                <a:latin typeface="Ink Free" panose="03080402000500000000" pitchFamily="66" charset="0"/>
              </a:rPr>
              <a:t>Fun Facts about me</a:t>
            </a:r>
            <a:endParaRPr lang="en-AU" sz="90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9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oup of horses in a field&#10;&#10;Description automatically generated with medium confidence">
            <a:extLst>
              <a:ext uri="{FF2B5EF4-FFF2-40B4-BE49-F238E27FC236}">
                <a16:creationId xmlns:a16="http://schemas.microsoft.com/office/drawing/2014/main" id="{E031125B-BF25-C8F4-C679-5970A92C1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-3048" y="9843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40BA-4DCA-3ADA-8E56-96F8FB258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819"/>
            <a:ext cx="45269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Ink Free" panose="03080402000500000000" pitchFamily="66" charset="0"/>
              </a:rPr>
              <a:t>I cannot wait for the year to start and see what new adventures it brings. </a:t>
            </a:r>
            <a:endParaRPr lang="en-AU" sz="4000" b="1" dirty="0">
              <a:latin typeface="Ink Free" panose="03080402000500000000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A72EBF-4FF4-D607-6BAD-DC767C67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000" b="1" dirty="0">
                <a:latin typeface="Ink Free" panose="03080402000500000000" pitchFamily="66" charset="0"/>
              </a:rPr>
              <a:t>2024</a:t>
            </a:r>
            <a:endParaRPr lang="en-AU" sz="9000" b="1" dirty="0">
              <a:latin typeface="Ink Free" panose="03080402000500000000" pitchFamily="66" charset="0"/>
            </a:endParaRPr>
          </a:p>
        </p:txBody>
      </p:sp>
      <p:pic>
        <p:nvPicPr>
          <p:cNvPr id="4098" name="Picture 2" descr="Classroom Motivational Printable Quotes For. QuotesGram">
            <a:extLst>
              <a:ext uri="{FF2B5EF4-FFF2-40B4-BE49-F238E27FC236}">
                <a16:creationId xmlns:a16="http://schemas.microsoft.com/office/drawing/2014/main" id="{76541DEC-DF94-7969-4837-7ECB62C96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00" y="1765041"/>
            <a:ext cx="38957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6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292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Ink Free</vt:lpstr>
      <vt:lpstr>Office Theme</vt:lpstr>
      <vt:lpstr>Meet Mr McCredie</vt:lpstr>
      <vt:lpstr>MY FAMILY</vt:lpstr>
      <vt:lpstr>MY PETS</vt:lpstr>
      <vt:lpstr>HOBBIES &amp; INTERESTS</vt:lpstr>
      <vt:lpstr>MY FAVOURITES</vt:lpstr>
      <vt:lpstr>Fun Facts about me</vt:lpstr>
      <vt:lpstr>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Mr McCredie</dc:title>
  <dc:creator>Peter McCredie</dc:creator>
  <cp:lastModifiedBy>Danielle Galea</cp:lastModifiedBy>
  <cp:revision>7</cp:revision>
  <dcterms:created xsi:type="dcterms:W3CDTF">2023-01-26T00:34:45Z</dcterms:created>
  <dcterms:modified xsi:type="dcterms:W3CDTF">2024-01-30T00:07:29Z</dcterms:modified>
</cp:coreProperties>
</file>