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napToObjects="1">
      <p:cViewPr varScale="1">
        <p:scale>
          <a:sx n="27" d="100"/>
          <a:sy n="27" d="100"/>
        </p:scale>
        <p:origin x="4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517AA1-A0B0-4AA8-94DE-C037FACA115B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CCEA167-1F0C-45C6-BFCE-1D15C077532C}">
      <dgm:prSet custT="1"/>
      <dgm:spPr/>
      <dgm:t>
        <a:bodyPr/>
        <a:lstStyle/>
        <a:p>
          <a:r>
            <a:rPr lang="en-AU" sz="2400" dirty="0"/>
            <a:t>Food –Antipasto plate </a:t>
          </a:r>
          <a:endParaRPr lang="en-US" sz="2400" dirty="0"/>
        </a:p>
      </dgm:t>
    </dgm:pt>
    <dgm:pt modelId="{F39E5359-A07B-409A-A2AC-2F2ED417B16E}" type="parTrans" cxnId="{50A6A704-C068-44E2-9518-478B145087D8}">
      <dgm:prSet/>
      <dgm:spPr/>
      <dgm:t>
        <a:bodyPr/>
        <a:lstStyle/>
        <a:p>
          <a:endParaRPr lang="en-US" sz="2400"/>
        </a:p>
      </dgm:t>
    </dgm:pt>
    <dgm:pt modelId="{9F4A6BE7-A71B-4982-A3D9-1BD6ADE4648C}" type="sibTrans" cxnId="{50A6A704-C068-44E2-9518-478B145087D8}">
      <dgm:prSet/>
      <dgm:spPr/>
      <dgm:t>
        <a:bodyPr/>
        <a:lstStyle/>
        <a:p>
          <a:endParaRPr lang="en-US" sz="2400"/>
        </a:p>
      </dgm:t>
    </dgm:pt>
    <dgm:pt modelId="{2B5F6F6C-906B-47E3-A467-DBE04D488115}">
      <dgm:prSet custT="1"/>
      <dgm:spPr/>
      <dgm:t>
        <a:bodyPr/>
        <a:lstStyle/>
        <a:p>
          <a:r>
            <a:rPr lang="en-US" sz="2400" dirty="0"/>
            <a:t>Colour -Purple </a:t>
          </a:r>
        </a:p>
      </dgm:t>
    </dgm:pt>
    <dgm:pt modelId="{451D844F-711E-4783-BF0F-3C4F41C53CC7}" type="parTrans" cxnId="{886534BF-DC3A-477F-A2CF-0EB118F5C16B}">
      <dgm:prSet/>
      <dgm:spPr/>
      <dgm:t>
        <a:bodyPr/>
        <a:lstStyle/>
        <a:p>
          <a:endParaRPr lang="en-US" sz="2400"/>
        </a:p>
      </dgm:t>
    </dgm:pt>
    <dgm:pt modelId="{B213CF18-0F15-4059-AE87-103994C2091A}" type="sibTrans" cxnId="{886534BF-DC3A-477F-A2CF-0EB118F5C16B}">
      <dgm:prSet/>
      <dgm:spPr/>
      <dgm:t>
        <a:bodyPr/>
        <a:lstStyle/>
        <a:p>
          <a:endParaRPr lang="en-US" sz="2400"/>
        </a:p>
      </dgm:t>
    </dgm:pt>
    <dgm:pt modelId="{8611D1FE-0E22-40A1-9A88-E6E31EB0FADE}">
      <dgm:prSet custT="1"/>
      <dgm:spPr/>
      <dgm:t>
        <a:bodyPr/>
        <a:lstStyle/>
        <a:p>
          <a:r>
            <a:rPr lang="en-US" sz="2400" dirty="0"/>
            <a:t>Animal – Horses </a:t>
          </a:r>
        </a:p>
      </dgm:t>
    </dgm:pt>
    <dgm:pt modelId="{A0CA2178-5C5E-45B6-AF38-4EAA92B01C45}" type="parTrans" cxnId="{4381973B-9F4C-4655-83FA-ACF8932C5A5C}">
      <dgm:prSet/>
      <dgm:spPr/>
      <dgm:t>
        <a:bodyPr/>
        <a:lstStyle/>
        <a:p>
          <a:endParaRPr lang="en-US" sz="2400"/>
        </a:p>
      </dgm:t>
    </dgm:pt>
    <dgm:pt modelId="{9904B16E-9EBA-4B2E-8867-B44FB7147535}" type="sibTrans" cxnId="{4381973B-9F4C-4655-83FA-ACF8932C5A5C}">
      <dgm:prSet/>
      <dgm:spPr/>
      <dgm:t>
        <a:bodyPr/>
        <a:lstStyle/>
        <a:p>
          <a:endParaRPr lang="en-US" sz="2400"/>
        </a:p>
      </dgm:t>
    </dgm:pt>
    <dgm:pt modelId="{AA81868D-DA76-4F7B-95C0-FD29861E108F}">
      <dgm:prSet custT="1"/>
      <dgm:spPr/>
      <dgm:t>
        <a:bodyPr/>
        <a:lstStyle/>
        <a:p>
          <a:r>
            <a:rPr lang="en-US" sz="2400" dirty="0"/>
            <a:t>Sweet treat- Snakes – not real ones</a:t>
          </a:r>
        </a:p>
      </dgm:t>
    </dgm:pt>
    <dgm:pt modelId="{45B55E05-0854-49D7-9FFD-D9516BEB8FBA}" type="parTrans" cxnId="{9327AC70-C050-4F87-B489-1B5A4EE90A88}">
      <dgm:prSet/>
      <dgm:spPr/>
      <dgm:t>
        <a:bodyPr/>
        <a:lstStyle/>
        <a:p>
          <a:endParaRPr lang="en-US" sz="2400"/>
        </a:p>
      </dgm:t>
    </dgm:pt>
    <dgm:pt modelId="{B60290A5-FCF6-461F-8DC7-E3AE5E41C897}" type="sibTrans" cxnId="{9327AC70-C050-4F87-B489-1B5A4EE90A88}">
      <dgm:prSet/>
      <dgm:spPr/>
      <dgm:t>
        <a:bodyPr/>
        <a:lstStyle/>
        <a:p>
          <a:endParaRPr lang="en-US" sz="2400"/>
        </a:p>
      </dgm:t>
    </dgm:pt>
    <dgm:pt modelId="{13699288-00EB-4376-92C0-FA723D43EE97}">
      <dgm:prSet custT="1"/>
      <dgm:spPr/>
      <dgm:t>
        <a:bodyPr/>
        <a:lstStyle/>
        <a:p>
          <a:r>
            <a:rPr lang="en-US" sz="2400" dirty="0"/>
            <a:t>Country to visit - England and Scotland</a:t>
          </a:r>
        </a:p>
      </dgm:t>
    </dgm:pt>
    <dgm:pt modelId="{CAB8C45B-E4E0-456E-B12B-406E1A00474D}" type="parTrans" cxnId="{ADBDBBDE-8A23-4C4C-8F82-3E5CE645C78E}">
      <dgm:prSet/>
      <dgm:spPr/>
      <dgm:t>
        <a:bodyPr/>
        <a:lstStyle/>
        <a:p>
          <a:endParaRPr lang="en-US" sz="2400"/>
        </a:p>
      </dgm:t>
    </dgm:pt>
    <dgm:pt modelId="{FC49C79E-208C-460C-9CF9-09EA591FC769}" type="sibTrans" cxnId="{ADBDBBDE-8A23-4C4C-8F82-3E5CE645C78E}">
      <dgm:prSet/>
      <dgm:spPr/>
      <dgm:t>
        <a:bodyPr/>
        <a:lstStyle/>
        <a:p>
          <a:endParaRPr lang="en-US" sz="2400"/>
        </a:p>
      </dgm:t>
    </dgm:pt>
    <dgm:pt modelId="{4DEE4B81-5627-40F7-B1E3-6CA51D553922}">
      <dgm:prSet custT="1"/>
      <dgm:spPr/>
      <dgm:t>
        <a:bodyPr/>
        <a:lstStyle/>
        <a:p>
          <a:r>
            <a:rPr lang="en-US" sz="2400" dirty="0"/>
            <a:t>Movie - Forrest Gump</a:t>
          </a:r>
        </a:p>
      </dgm:t>
    </dgm:pt>
    <dgm:pt modelId="{84BDDA5B-E759-4078-9C4A-7FACD64AC2BD}" type="parTrans" cxnId="{53B2FF50-1AC4-473C-BEBB-954E472DAE23}">
      <dgm:prSet/>
      <dgm:spPr/>
      <dgm:t>
        <a:bodyPr/>
        <a:lstStyle/>
        <a:p>
          <a:endParaRPr lang="en-US" sz="2400"/>
        </a:p>
      </dgm:t>
    </dgm:pt>
    <dgm:pt modelId="{728052C4-2F6A-4231-9BA1-42419DA584BD}" type="sibTrans" cxnId="{53B2FF50-1AC4-473C-BEBB-954E472DAE23}">
      <dgm:prSet/>
      <dgm:spPr/>
      <dgm:t>
        <a:bodyPr/>
        <a:lstStyle/>
        <a:p>
          <a:endParaRPr lang="en-US" sz="2400"/>
        </a:p>
      </dgm:t>
    </dgm:pt>
    <dgm:pt modelId="{5DA64AA1-4130-41AF-BB0E-9519B9216022}">
      <dgm:prSet custT="1"/>
      <dgm:spPr/>
      <dgm:t>
        <a:bodyPr/>
        <a:lstStyle/>
        <a:p>
          <a:r>
            <a:rPr lang="en-US" sz="2400" dirty="0"/>
            <a:t>Restaurant – The Church Bar</a:t>
          </a:r>
        </a:p>
      </dgm:t>
    </dgm:pt>
    <dgm:pt modelId="{A7021596-7651-4E55-9E69-D73218CED54E}" type="parTrans" cxnId="{5A51B193-FEDC-4278-AB6D-45D5A946E550}">
      <dgm:prSet/>
      <dgm:spPr/>
      <dgm:t>
        <a:bodyPr/>
        <a:lstStyle/>
        <a:p>
          <a:endParaRPr lang="en-US" sz="2400"/>
        </a:p>
      </dgm:t>
    </dgm:pt>
    <dgm:pt modelId="{4A8CF11E-5327-43F8-A366-7A885B692526}" type="sibTrans" cxnId="{5A51B193-FEDC-4278-AB6D-45D5A946E550}">
      <dgm:prSet/>
      <dgm:spPr/>
      <dgm:t>
        <a:bodyPr/>
        <a:lstStyle/>
        <a:p>
          <a:endParaRPr lang="en-US" sz="2400"/>
        </a:p>
      </dgm:t>
    </dgm:pt>
    <dgm:pt modelId="{441AD0CB-FC86-4746-A433-904A2ED142E7}">
      <dgm:prSet custT="1"/>
      <dgm:spPr/>
      <dgm:t>
        <a:bodyPr/>
        <a:lstStyle/>
        <a:p>
          <a:r>
            <a:rPr lang="en-US" sz="2400" dirty="0"/>
            <a:t>Shopping - Ikea </a:t>
          </a:r>
        </a:p>
      </dgm:t>
    </dgm:pt>
    <dgm:pt modelId="{B864961B-FE2E-4001-92B1-DDE88488D723}" type="parTrans" cxnId="{DDB0E41E-19CC-4516-B93D-F4AD3AD73137}">
      <dgm:prSet/>
      <dgm:spPr/>
      <dgm:t>
        <a:bodyPr/>
        <a:lstStyle/>
        <a:p>
          <a:endParaRPr lang="en-US" sz="2400"/>
        </a:p>
      </dgm:t>
    </dgm:pt>
    <dgm:pt modelId="{6F9B7817-3F06-4F89-AFC2-2417A3D63398}" type="sibTrans" cxnId="{DDB0E41E-19CC-4516-B93D-F4AD3AD73137}">
      <dgm:prSet/>
      <dgm:spPr/>
      <dgm:t>
        <a:bodyPr/>
        <a:lstStyle/>
        <a:p>
          <a:endParaRPr lang="en-US" sz="2400"/>
        </a:p>
      </dgm:t>
    </dgm:pt>
    <dgm:pt modelId="{967C95AF-A76F-7343-8014-0A293FCFF17A}" type="pres">
      <dgm:prSet presAssocID="{04517AA1-A0B0-4AA8-94DE-C037FACA115B}" presName="vert0" presStyleCnt="0">
        <dgm:presLayoutVars>
          <dgm:dir/>
          <dgm:animOne val="branch"/>
          <dgm:animLvl val="lvl"/>
        </dgm:presLayoutVars>
      </dgm:prSet>
      <dgm:spPr/>
    </dgm:pt>
    <dgm:pt modelId="{70733DC4-027F-4045-BFA7-9DD23084B9DB}" type="pres">
      <dgm:prSet presAssocID="{DCCEA167-1F0C-45C6-BFCE-1D15C077532C}" presName="thickLine" presStyleLbl="alignNode1" presStyleIdx="0" presStyleCnt="8"/>
      <dgm:spPr/>
    </dgm:pt>
    <dgm:pt modelId="{70898750-8229-5248-9597-6F9BBDC4F540}" type="pres">
      <dgm:prSet presAssocID="{DCCEA167-1F0C-45C6-BFCE-1D15C077532C}" presName="horz1" presStyleCnt="0"/>
      <dgm:spPr/>
    </dgm:pt>
    <dgm:pt modelId="{621658CC-3962-834D-855C-ACB8682140DA}" type="pres">
      <dgm:prSet presAssocID="{DCCEA167-1F0C-45C6-BFCE-1D15C077532C}" presName="tx1" presStyleLbl="revTx" presStyleIdx="0" presStyleCnt="8"/>
      <dgm:spPr/>
    </dgm:pt>
    <dgm:pt modelId="{923399C0-0F42-9C4C-B7DB-1D49BEE0A0B0}" type="pres">
      <dgm:prSet presAssocID="{DCCEA167-1F0C-45C6-BFCE-1D15C077532C}" presName="vert1" presStyleCnt="0"/>
      <dgm:spPr/>
    </dgm:pt>
    <dgm:pt modelId="{4B8B3136-6A14-0E4F-99F9-022AC1BA393F}" type="pres">
      <dgm:prSet presAssocID="{2B5F6F6C-906B-47E3-A467-DBE04D488115}" presName="thickLine" presStyleLbl="alignNode1" presStyleIdx="1" presStyleCnt="8"/>
      <dgm:spPr/>
    </dgm:pt>
    <dgm:pt modelId="{EBBE85AA-5947-9745-9D7D-00DB3F0BB85D}" type="pres">
      <dgm:prSet presAssocID="{2B5F6F6C-906B-47E3-A467-DBE04D488115}" presName="horz1" presStyleCnt="0"/>
      <dgm:spPr/>
    </dgm:pt>
    <dgm:pt modelId="{36545C37-98F8-134C-8AB8-C5110BC43717}" type="pres">
      <dgm:prSet presAssocID="{2B5F6F6C-906B-47E3-A467-DBE04D488115}" presName="tx1" presStyleLbl="revTx" presStyleIdx="1" presStyleCnt="8"/>
      <dgm:spPr/>
    </dgm:pt>
    <dgm:pt modelId="{9711EC80-6EFA-CA48-9388-729D93FBF6DD}" type="pres">
      <dgm:prSet presAssocID="{2B5F6F6C-906B-47E3-A467-DBE04D488115}" presName="vert1" presStyleCnt="0"/>
      <dgm:spPr/>
    </dgm:pt>
    <dgm:pt modelId="{ED607694-5068-8348-81D6-480866700D26}" type="pres">
      <dgm:prSet presAssocID="{8611D1FE-0E22-40A1-9A88-E6E31EB0FADE}" presName="thickLine" presStyleLbl="alignNode1" presStyleIdx="2" presStyleCnt="8"/>
      <dgm:spPr/>
    </dgm:pt>
    <dgm:pt modelId="{689931D7-0C96-7B41-98E8-31D20E660ADE}" type="pres">
      <dgm:prSet presAssocID="{8611D1FE-0E22-40A1-9A88-E6E31EB0FADE}" presName="horz1" presStyleCnt="0"/>
      <dgm:spPr/>
    </dgm:pt>
    <dgm:pt modelId="{F24C2F49-A29B-6540-9ADE-DDE25667BD1D}" type="pres">
      <dgm:prSet presAssocID="{8611D1FE-0E22-40A1-9A88-E6E31EB0FADE}" presName="tx1" presStyleLbl="revTx" presStyleIdx="2" presStyleCnt="8"/>
      <dgm:spPr/>
    </dgm:pt>
    <dgm:pt modelId="{43639B18-C498-394C-A7FD-D7D678D4FBE2}" type="pres">
      <dgm:prSet presAssocID="{8611D1FE-0E22-40A1-9A88-E6E31EB0FADE}" presName="vert1" presStyleCnt="0"/>
      <dgm:spPr/>
    </dgm:pt>
    <dgm:pt modelId="{779E9693-A694-204F-8636-C35C0D81D6DA}" type="pres">
      <dgm:prSet presAssocID="{AA81868D-DA76-4F7B-95C0-FD29861E108F}" presName="thickLine" presStyleLbl="alignNode1" presStyleIdx="3" presStyleCnt="8"/>
      <dgm:spPr/>
    </dgm:pt>
    <dgm:pt modelId="{73ADE548-E8A4-AD4C-A7CE-14A753D68315}" type="pres">
      <dgm:prSet presAssocID="{AA81868D-DA76-4F7B-95C0-FD29861E108F}" presName="horz1" presStyleCnt="0"/>
      <dgm:spPr/>
    </dgm:pt>
    <dgm:pt modelId="{F03C5936-8896-5C44-A35C-4D8CF7319CD6}" type="pres">
      <dgm:prSet presAssocID="{AA81868D-DA76-4F7B-95C0-FD29861E108F}" presName="tx1" presStyleLbl="revTx" presStyleIdx="3" presStyleCnt="8"/>
      <dgm:spPr/>
    </dgm:pt>
    <dgm:pt modelId="{8D9C8B30-4CAD-514F-BE13-A8D573860096}" type="pres">
      <dgm:prSet presAssocID="{AA81868D-DA76-4F7B-95C0-FD29861E108F}" presName="vert1" presStyleCnt="0"/>
      <dgm:spPr/>
    </dgm:pt>
    <dgm:pt modelId="{135A0984-9E09-AF46-9EE2-4803DA4904B4}" type="pres">
      <dgm:prSet presAssocID="{13699288-00EB-4376-92C0-FA723D43EE97}" presName="thickLine" presStyleLbl="alignNode1" presStyleIdx="4" presStyleCnt="8"/>
      <dgm:spPr/>
    </dgm:pt>
    <dgm:pt modelId="{E8EC8CEE-12EB-8842-BF66-6549B2313E0B}" type="pres">
      <dgm:prSet presAssocID="{13699288-00EB-4376-92C0-FA723D43EE97}" presName="horz1" presStyleCnt="0"/>
      <dgm:spPr/>
    </dgm:pt>
    <dgm:pt modelId="{C9E9F66D-3F00-C94F-BEF8-CBA7BC0747F5}" type="pres">
      <dgm:prSet presAssocID="{13699288-00EB-4376-92C0-FA723D43EE97}" presName="tx1" presStyleLbl="revTx" presStyleIdx="4" presStyleCnt="8"/>
      <dgm:spPr/>
    </dgm:pt>
    <dgm:pt modelId="{26279B08-EC36-7A4E-843B-87D8CC7AE005}" type="pres">
      <dgm:prSet presAssocID="{13699288-00EB-4376-92C0-FA723D43EE97}" presName="vert1" presStyleCnt="0"/>
      <dgm:spPr/>
    </dgm:pt>
    <dgm:pt modelId="{CC1743B4-3AE2-0D4E-8FB0-B3752C01F649}" type="pres">
      <dgm:prSet presAssocID="{4DEE4B81-5627-40F7-B1E3-6CA51D553922}" presName="thickLine" presStyleLbl="alignNode1" presStyleIdx="5" presStyleCnt="8"/>
      <dgm:spPr/>
    </dgm:pt>
    <dgm:pt modelId="{2329AA3E-4A62-8B4E-903A-C9EFBB8BE6C9}" type="pres">
      <dgm:prSet presAssocID="{4DEE4B81-5627-40F7-B1E3-6CA51D553922}" presName="horz1" presStyleCnt="0"/>
      <dgm:spPr/>
    </dgm:pt>
    <dgm:pt modelId="{8D6FA9BD-E5C2-A74A-BC46-83246D8B2A15}" type="pres">
      <dgm:prSet presAssocID="{4DEE4B81-5627-40F7-B1E3-6CA51D553922}" presName="tx1" presStyleLbl="revTx" presStyleIdx="5" presStyleCnt="8"/>
      <dgm:spPr/>
    </dgm:pt>
    <dgm:pt modelId="{5D207DEB-EE12-5B4F-A229-1C82BD8FB283}" type="pres">
      <dgm:prSet presAssocID="{4DEE4B81-5627-40F7-B1E3-6CA51D553922}" presName="vert1" presStyleCnt="0"/>
      <dgm:spPr/>
    </dgm:pt>
    <dgm:pt modelId="{10F7A646-6BBA-4645-9943-0CD37A60DF4D}" type="pres">
      <dgm:prSet presAssocID="{5DA64AA1-4130-41AF-BB0E-9519B9216022}" presName="thickLine" presStyleLbl="alignNode1" presStyleIdx="6" presStyleCnt="8"/>
      <dgm:spPr/>
    </dgm:pt>
    <dgm:pt modelId="{FCF19E02-9BDC-5140-B50A-F246B12BE752}" type="pres">
      <dgm:prSet presAssocID="{5DA64AA1-4130-41AF-BB0E-9519B9216022}" presName="horz1" presStyleCnt="0"/>
      <dgm:spPr/>
    </dgm:pt>
    <dgm:pt modelId="{4EF27ED0-DC86-A547-8D34-2EE5F7BC6125}" type="pres">
      <dgm:prSet presAssocID="{5DA64AA1-4130-41AF-BB0E-9519B9216022}" presName="tx1" presStyleLbl="revTx" presStyleIdx="6" presStyleCnt="8"/>
      <dgm:spPr/>
    </dgm:pt>
    <dgm:pt modelId="{77B890AA-466B-D047-88F0-1FC303983ABD}" type="pres">
      <dgm:prSet presAssocID="{5DA64AA1-4130-41AF-BB0E-9519B9216022}" presName="vert1" presStyleCnt="0"/>
      <dgm:spPr/>
    </dgm:pt>
    <dgm:pt modelId="{A7C52F3B-A511-EB4A-B5B8-C1FABF122F97}" type="pres">
      <dgm:prSet presAssocID="{441AD0CB-FC86-4746-A433-904A2ED142E7}" presName="thickLine" presStyleLbl="alignNode1" presStyleIdx="7" presStyleCnt="8"/>
      <dgm:spPr/>
    </dgm:pt>
    <dgm:pt modelId="{DD71718C-9A43-434F-8D74-A28F35F0B470}" type="pres">
      <dgm:prSet presAssocID="{441AD0CB-FC86-4746-A433-904A2ED142E7}" presName="horz1" presStyleCnt="0"/>
      <dgm:spPr/>
    </dgm:pt>
    <dgm:pt modelId="{320C3548-B5FB-064F-8A5F-7A8790C41C14}" type="pres">
      <dgm:prSet presAssocID="{441AD0CB-FC86-4746-A433-904A2ED142E7}" presName="tx1" presStyleLbl="revTx" presStyleIdx="7" presStyleCnt="8"/>
      <dgm:spPr/>
    </dgm:pt>
    <dgm:pt modelId="{27475A43-A615-A24B-A131-91524DD3D0E3}" type="pres">
      <dgm:prSet presAssocID="{441AD0CB-FC86-4746-A433-904A2ED142E7}" presName="vert1" presStyleCnt="0"/>
      <dgm:spPr/>
    </dgm:pt>
  </dgm:ptLst>
  <dgm:cxnLst>
    <dgm:cxn modelId="{50A6A704-C068-44E2-9518-478B145087D8}" srcId="{04517AA1-A0B0-4AA8-94DE-C037FACA115B}" destId="{DCCEA167-1F0C-45C6-BFCE-1D15C077532C}" srcOrd="0" destOrd="0" parTransId="{F39E5359-A07B-409A-A2AC-2F2ED417B16E}" sibTransId="{9F4A6BE7-A71B-4982-A3D9-1BD6ADE4648C}"/>
    <dgm:cxn modelId="{49E7E717-076E-5647-A095-2475C6B52F85}" type="presOf" srcId="{4DEE4B81-5627-40F7-B1E3-6CA51D553922}" destId="{8D6FA9BD-E5C2-A74A-BC46-83246D8B2A15}" srcOrd="0" destOrd="0" presId="urn:microsoft.com/office/officeart/2008/layout/LinedList"/>
    <dgm:cxn modelId="{DDB0E41E-19CC-4516-B93D-F4AD3AD73137}" srcId="{04517AA1-A0B0-4AA8-94DE-C037FACA115B}" destId="{441AD0CB-FC86-4746-A433-904A2ED142E7}" srcOrd="7" destOrd="0" parTransId="{B864961B-FE2E-4001-92B1-DDE88488D723}" sibTransId="{6F9B7817-3F06-4F89-AFC2-2417A3D63398}"/>
    <dgm:cxn modelId="{4381973B-9F4C-4655-83FA-ACF8932C5A5C}" srcId="{04517AA1-A0B0-4AA8-94DE-C037FACA115B}" destId="{8611D1FE-0E22-40A1-9A88-E6E31EB0FADE}" srcOrd="2" destOrd="0" parTransId="{A0CA2178-5C5E-45B6-AF38-4EAA92B01C45}" sibTransId="{9904B16E-9EBA-4B2E-8867-B44FB7147535}"/>
    <dgm:cxn modelId="{F21D1E60-3194-544B-A32F-35BADDB4331E}" type="presOf" srcId="{5DA64AA1-4130-41AF-BB0E-9519B9216022}" destId="{4EF27ED0-DC86-A547-8D34-2EE5F7BC6125}" srcOrd="0" destOrd="0" presId="urn:microsoft.com/office/officeart/2008/layout/LinedList"/>
    <dgm:cxn modelId="{0DDE2443-9404-0843-BDB1-33990354FDA9}" type="presOf" srcId="{2B5F6F6C-906B-47E3-A467-DBE04D488115}" destId="{36545C37-98F8-134C-8AB8-C5110BC43717}" srcOrd="0" destOrd="0" presId="urn:microsoft.com/office/officeart/2008/layout/LinedList"/>
    <dgm:cxn modelId="{8BD8264B-7808-D64B-B298-8BBBC87AF90E}" type="presOf" srcId="{13699288-00EB-4376-92C0-FA723D43EE97}" destId="{C9E9F66D-3F00-C94F-BEF8-CBA7BC0747F5}" srcOrd="0" destOrd="0" presId="urn:microsoft.com/office/officeart/2008/layout/LinedList"/>
    <dgm:cxn modelId="{E79B416F-BEB5-4047-BC3D-511FA14345D0}" type="presOf" srcId="{AA81868D-DA76-4F7B-95C0-FD29861E108F}" destId="{F03C5936-8896-5C44-A35C-4D8CF7319CD6}" srcOrd="0" destOrd="0" presId="urn:microsoft.com/office/officeart/2008/layout/LinedList"/>
    <dgm:cxn modelId="{9327AC70-C050-4F87-B489-1B5A4EE90A88}" srcId="{04517AA1-A0B0-4AA8-94DE-C037FACA115B}" destId="{AA81868D-DA76-4F7B-95C0-FD29861E108F}" srcOrd="3" destOrd="0" parTransId="{45B55E05-0854-49D7-9FFD-D9516BEB8FBA}" sibTransId="{B60290A5-FCF6-461F-8DC7-E3AE5E41C897}"/>
    <dgm:cxn modelId="{53B2FF50-1AC4-473C-BEBB-954E472DAE23}" srcId="{04517AA1-A0B0-4AA8-94DE-C037FACA115B}" destId="{4DEE4B81-5627-40F7-B1E3-6CA51D553922}" srcOrd="5" destOrd="0" parTransId="{84BDDA5B-E759-4078-9C4A-7FACD64AC2BD}" sibTransId="{728052C4-2F6A-4231-9BA1-42419DA584BD}"/>
    <dgm:cxn modelId="{14B7BE5A-C10C-1846-AD05-FF32226C7371}" type="presOf" srcId="{DCCEA167-1F0C-45C6-BFCE-1D15C077532C}" destId="{621658CC-3962-834D-855C-ACB8682140DA}" srcOrd="0" destOrd="0" presId="urn:microsoft.com/office/officeart/2008/layout/LinedList"/>
    <dgm:cxn modelId="{FF293586-F161-F940-B0A6-1FC02E3D888D}" type="presOf" srcId="{441AD0CB-FC86-4746-A433-904A2ED142E7}" destId="{320C3548-B5FB-064F-8A5F-7A8790C41C14}" srcOrd="0" destOrd="0" presId="urn:microsoft.com/office/officeart/2008/layout/LinedList"/>
    <dgm:cxn modelId="{5A51B193-FEDC-4278-AB6D-45D5A946E550}" srcId="{04517AA1-A0B0-4AA8-94DE-C037FACA115B}" destId="{5DA64AA1-4130-41AF-BB0E-9519B9216022}" srcOrd="6" destOrd="0" parTransId="{A7021596-7651-4E55-9E69-D73218CED54E}" sibTransId="{4A8CF11E-5327-43F8-A366-7A885B692526}"/>
    <dgm:cxn modelId="{B53E42BA-B2B5-6F40-9A8A-3217ADB5600B}" type="presOf" srcId="{8611D1FE-0E22-40A1-9A88-E6E31EB0FADE}" destId="{F24C2F49-A29B-6540-9ADE-DDE25667BD1D}" srcOrd="0" destOrd="0" presId="urn:microsoft.com/office/officeart/2008/layout/LinedList"/>
    <dgm:cxn modelId="{886534BF-DC3A-477F-A2CF-0EB118F5C16B}" srcId="{04517AA1-A0B0-4AA8-94DE-C037FACA115B}" destId="{2B5F6F6C-906B-47E3-A467-DBE04D488115}" srcOrd="1" destOrd="0" parTransId="{451D844F-711E-4783-BF0F-3C4F41C53CC7}" sibTransId="{B213CF18-0F15-4059-AE87-103994C2091A}"/>
    <dgm:cxn modelId="{ADBDBBDE-8A23-4C4C-8F82-3E5CE645C78E}" srcId="{04517AA1-A0B0-4AA8-94DE-C037FACA115B}" destId="{13699288-00EB-4376-92C0-FA723D43EE97}" srcOrd="4" destOrd="0" parTransId="{CAB8C45B-E4E0-456E-B12B-406E1A00474D}" sibTransId="{FC49C79E-208C-460C-9CF9-09EA591FC769}"/>
    <dgm:cxn modelId="{0911C7FC-8C64-E44F-A483-35801ED84B1B}" type="presOf" srcId="{04517AA1-A0B0-4AA8-94DE-C037FACA115B}" destId="{967C95AF-A76F-7343-8014-0A293FCFF17A}" srcOrd="0" destOrd="0" presId="urn:microsoft.com/office/officeart/2008/layout/LinedList"/>
    <dgm:cxn modelId="{8E3A795A-078E-744B-B4EA-E6929083F73D}" type="presParOf" srcId="{967C95AF-A76F-7343-8014-0A293FCFF17A}" destId="{70733DC4-027F-4045-BFA7-9DD23084B9DB}" srcOrd="0" destOrd="0" presId="urn:microsoft.com/office/officeart/2008/layout/LinedList"/>
    <dgm:cxn modelId="{93245E08-7925-E541-9A29-96BEE8A78724}" type="presParOf" srcId="{967C95AF-A76F-7343-8014-0A293FCFF17A}" destId="{70898750-8229-5248-9597-6F9BBDC4F540}" srcOrd="1" destOrd="0" presId="urn:microsoft.com/office/officeart/2008/layout/LinedList"/>
    <dgm:cxn modelId="{8830DD58-D2BF-6346-811D-437E513D32F2}" type="presParOf" srcId="{70898750-8229-5248-9597-6F9BBDC4F540}" destId="{621658CC-3962-834D-855C-ACB8682140DA}" srcOrd="0" destOrd="0" presId="urn:microsoft.com/office/officeart/2008/layout/LinedList"/>
    <dgm:cxn modelId="{9A85459E-C207-8145-BEEC-0EB314F25797}" type="presParOf" srcId="{70898750-8229-5248-9597-6F9BBDC4F540}" destId="{923399C0-0F42-9C4C-B7DB-1D49BEE0A0B0}" srcOrd="1" destOrd="0" presId="urn:microsoft.com/office/officeart/2008/layout/LinedList"/>
    <dgm:cxn modelId="{6A5D1168-535D-0240-83D8-B8AB1F047A1F}" type="presParOf" srcId="{967C95AF-A76F-7343-8014-0A293FCFF17A}" destId="{4B8B3136-6A14-0E4F-99F9-022AC1BA393F}" srcOrd="2" destOrd="0" presId="urn:microsoft.com/office/officeart/2008/layout/LinedList"/>
    <dgm:cxn modelId="{D6CB25D5-5384-2447-B266-C04AD57383B2}" type="presParOf" srcId="{967C95AF-A76F-7343-8014-0A293FCFF17A}" destId="{EBBE85AA-5947-9745-9D7D-00DB3F0BB85D}" srcOrd="3" destOrd="0" presId="urn:microsoft.com/office/officeart/2008/layout/LinedList"/>
    <dgm:cxn modelId="{6C34FDCE-0622-E84C-9D88-FB1811E32583}" type="presParOf" srcId="{EBBE85AA-5947-9745-9D7D-00DB3F0BB85D}" destId="{36545C37-98F8-134C-8AB8-C5110BC43717}" srcOrd="0" destOrd="0" presId="urn:microsoft.com/office/officeart/2008/layout/LinedList"/>
    <dgm:cxn modelId="{801FF304-F4A7-8D4F-B22E-24B168B8C71A}" type="presParOf" srcId="{EBBE85AA-5947-9745-9D7D-00DB3F0BB85D}" destId="{9711EC80-6EFA-CA48-9388-729D93FBF6DD}" srcOrd="1" destOrd="0" presId="urn:microsoft.com/office/officeart/2008/layout/LinedList"/>
    <dgm:cxn modelId="{931DF293-5508-3F4B-BD8E-2B4852534D8F}" type="presParOf" srcId="{967C95AF-A76F-7343-8014-0A293FCFF17A}" destId="{ED607694-5068-8348-81D6-480866700D26}" srcOrd="4" destOrd="0" presId="urn:microsoft.com/office/officeart/2008/layout/LinedList"/>
    <dgm:cxn modelId="{9010F050-0E69-624F-BAA3-116F462BDC94}" type="presParOf" srcId="{967C95AF-A76F-7343-8014-0A293FCFF17A}" destId="{689931D7-0C96-7B41-98E8-31D20E660ADE}" srcOrd="5" destOrd="0" presId="urn:microsoft.com/office/officeart/2008/layout/LinedList"/>
    <dgm:cxn modelId="{27356E34-24A6-7145-A5A6-EF5D678C690D}" type="presParOf" srcId="{689931D7-0C96-7B41-98E8-31D20E660ADE}" destId="{F24C2F49-A29B-6540-9ADE-DDE25667BD1D}" srcOrd="0" destOrd="0" presId="urn:microsoft.com/office/officeart/2008/layout/LinedList"/>
    <dgm:cxn modelId="{58C6EB3D-966E-B545-8204-110909EEEDC2}" type="presParOf" srcId="{689931D7-0C96-7B41-98E8-31D20E660ADE}" destId="{43639B18-C498-394C-A7FD-D7D678D4FBE2}" srcOrd="1" destOrd="0" presId="urn:microsoft.com/office/officeart/2008/layout/LinedList"/>
    <dgm:cxn modelId="{7A9CCD8F-BBAE-F841-9CE8-487577B639E6}" type="presParOf" srcId="{967C95AF-A76F-7343-8014-0A293FCFF17A}" destId="{779E9693-A694-204F-8636-C35C0D81D6DA}" srcOrd="6" destOrd="0" presId="urn:microsoft.com/office/officeart/2008/layout/LinedList"/>
    <dgm:cxn modelId="{68694DF0-8ACA-E247-A2E3-3130D519598D}" type="presParOf" srcId="{967C95AF-A76F-7343-8014-0A293FCFF17A}" destId="{73ADE548-E8A4-AD4C-A7CE-14A753D68315}" srcOrd="7" destOrd="0" presId="urn:microsoft.com/office/officeart/2008/layout/LinedList"/>
    <dgm:cxn modelId="{13854AF2-4AE0-D74F-B0A8-32E40647615C}" type="presParOf" srcId="{73ADE548-E8A4-AD4C-A7CE-14A753D68315}" destId="{F03C5936-8896-5C44-A35C-4D8CF7319CD6}" srcOrd="0" destOrd="0" presId="urn:microsoft.com/office/officeart/2008/layout/LinedList"/>
    <dgm:cxn modelId="{49214949-E3DC-774A-B517-56298C1ACE6E}" type="presParOf" srcId="{73ADE548-E8A4-AD4C-A7CE-14A753D68315}" destId="{8D9C8B30-4CAD-514F-BE13-A8D573860096}" srcOrd="1" destOrd="0" presId="urn:microsoft.com/office/officeart/2008/layout/LinedList"/>
    <dgm:cxn modelId="{FE4339DA-904E-3D45-8263-2B11218BC88F}" type="presParOf" srcId="{967C95AF-A76F-7343-8014-0A293FCFF17A}" destId="{135A0984-9E09-AF46-9EE2-4803DA4904B4}" srcOrd="8" destOrd="0" presId="urn:microsoft.com/office/officeart/2008/layout/LinedList"/>
    <dgm:cxn modelId="{3CCCE274-6F43-F345-B93E-DAE203F68E1E}" type="presParOf" srcId="{967C95AF-A76F-7343-8014-0A293FCFF17A}" destId="{E8EC8CEE-12EB-8842-BF66-6549B2313E0B}" srcOrd="9" destOrd="0" presId="urn:microsoft.com/office/officeart/2008/layout/LinedList"/>
    <dgm:cxn modelId="{A9FE127A-DED6-B645-A69F-EE34407ABFFD}" type="presParOf" srcId="{E8EC8CEE-12EB-8842-BF66-6549B2313E0B}" destId="{C9E9F66D-3F00-C94F-BEF8-CBA7BC0747F5}" srcOrd="0" destOrd="0" presId="urn:microsoft.com/office/officeart/2008/layout/LinedList"/>
    <dgm:cxn modelId="{48407545-FC82-C54E-8C49-C7F18DD45955}" type="presParOf" srcId="{E8EC8CEE-12EB-8842-BF66-6549B2313E0B}" destId="{26279B08-EC36-7A4E-843B-87D8CC7AE005}" srcOrd="1" destOrd="0" presId="urn:microsoft.com/office/officeart/2008/layout/LinedList"/>
    <dgm:cxn modelId="{D496CF89-353E-4F4A-8139-C51B1D2FA577}" type="presParOf" srcId="{967C95AF-A76F-7343-8014-0A293FCFF17A}" destId="{CC1743B4-3AE2-0D4E-8FB0-B3752C01F649}" srcOrd="10" destOrd="0" presId="urn:microsoft.com/office/officeart/2008/layout/LinedList"/>
    <dgm:cxn modelId="{869C44CD-1B63-854A-9544-BCDC76275143}" type="presParOf" srcId="{967C95AF-A76F-7343-8014-0A293FCFF17A}" destId="{2329AA3E-4A62-8B4E-903A-C9EFBB8BE6C9}" srcOrd="11" destOrd="0" presId="urn:microsoft.com/office/officeart/2008/layout/LinedList"/>
    <dgm:cxn modelId="{1C25C7F6-874F-0D47-8192-058278A2A311}" type="presParOf" srcId="{2329AA3E-4A62-8B4E-903A-C9EFBB8BE6C9}" destId="{8D6FA9BD-E5C2-A74A-BC46-83246D8B2A15}" srcOrd="0" destOrd="0" presId="urn:microsoft.com/office/officeart/2008/layout/LinedList"/>
    <dgm:cxn modelId="{C4651D00-7BE4-DA40-91C7-3AC002537DC9}" type="presParOf" srcId="{2329AA3E-4A62-8B4E-903A-C9EFBB8BE6C9}" destId="{5D207DEB-EE12-5B4F-A229-1C82BD8FB283}" srcOrd="1" destOrd="0" presId="urn:microsoft.com/office/officeart/2008/layout/LinedList"/>
    <dgm:cxn modelId="{1EA5303D-43BA-0142-8527-09559A76CDF8}" type="presParOf" srcId="{967C95AF-A76F-7343-8014-0A293FCFF17A}" destId="{10F7A646-6BBA-4645-9943-0CD37A60DF4D}" srcOrd="12" destOrd="0" presId="urn:microsoft.com/office/officeart/2008/layout/LinedList"/>
    <dgm:cxn modelId="{26E1A4D0-6889-854F-9A60-F372FA1B5C22}" type="presParOf" srcId="{967C95AF-A76F-7343-8014-0A293FCFF17A}" destId="{FCF19E02-9BDC-5140-B50A-F246B12BE752}" srcOrd="13" destOrd="0" presId="urn:microsoft.com/office/officeart/2008/layout/LinedList"/>
    <dgm:cxn modelId="{91D66CFC-A7D0-AC47-8253-81AC723C6257}" type="presParOf" srcId="{FCF19E02-9BDC-5140-B50A-F246B12BE752}" destId="{4EF27ED0-DC86-A547-8D34-2EE5F7BC6125}" srcOrd="0" destOrd="0" presId="urn:microsoft.com/office/officeart/2008/layout/LinedList"/>
    <dgm:cxn modelId="{3290B0BA-18AE-9946-B496-A9282F11972C}" type="presParOf" srcId="{FCF19E02-9BDC-5140-B50A-F246B12BE752}" destId="{77B890AA-466B-D047-88F0-1FC303983ABD}" srcOrd="1" destOrd="0" presId="urn:microsoft.com/office/officeart/2008/layout/LinedList"/>
    <dgm:cxn modelId="{1EE9C160-774F-CA42-B1DA-2B8115E9C51D}" type="presParOf" srcId="{967C95AF-A76F-7343-8014-0A293FCFF17A}" destId="{A7C52F3B-A511-EB4A-B5B8-C1FABF122F97}" srcOrd="14" destOrd="0" presId="urn:microsoft.com/office/officeart/2008/layout/LinedList"/>
    <dgm:cxn modelId="{0F67B3B0-E373-E241-861F-4E72142786B6}" type="presParOf" srcId="{967C95AF-A76F-7343-8014-0A293FCFF17A}" destId="{DD71718C-9A43-434F-8D74-A28F35F0B470}" srcOrd="15" destOrd="0" presId="urn:microsoft.com/office/officeart/2008/layout/LinedList"/>
    <dgm:cxn modelId="{87D6A152-715E-944A-8E24-154447063C15}" type="presParOf" srcId="{DD71718C-9A43-434F-8D74-A28F35F0B470}" destId="{320C3548-B5FB-064F-8A5F-7A8790C41C14}" srcOrd="0" destOrd="0" presId="urn:microsoft.com/office/officeart/2008/layout/LinedList"/>
    <dgm:cxn modelId="{EB62BE0B-0B28-634F-B18E-7CBE971F7961}" type="presParOf" srcId="{DD71718C-9A43-434F-8D74-A28F35F0B470}" destId="{27475A43-A615-A24B-A131-91524DD3D0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33DC4-027F-4045-BFA7-9DD23084B9DB}">
      <dsp:nvSpPr>
        <dsp:cNvPr id="0" name=""/>
        <dsp:cNvSpPr/>
      </dsp:nvSpPr>
      <dsp:spPr>
        <a:xfrm>
          <a:off x="0" y="0"/>
          <a:ext cx="496468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1658CC-3962-834D-855C-ACB8682140DA}">
      <dsp:nvSpPr>
        <dsp:cNvPr id="0" name=""/>
        <dsp:cNvSpPr/>
      </dsp:nvSpPr>
      <dsp:spPr>
        <a:xfrm>
          <a:off x="0" y="0"/>
          <a:ext cx="4964686" cy="46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Food –Antipasto plate </a:t>
          </a:r>
          <a:endParaRPr lang="en-US" sz="2400" kern="1200" dirty="0"/>
        </a:p>
      </dsp:txBody>
      <dsp:txXfrm>
        <a:off x="0" y="0"/>
        <a:ext cx="4964686" cy="463201"/>
      </dsp:txXfrm>
    </dsp:sp>
    <dsp:sp modelId="{4B8B3136-6A14-0E4F-99F9-022AC1BA393F}">
      <dsp:nvSpPr>
        <dsp:cNvPr id="0" name=""/>
        <dsp:cNvSpPr/>
      </dsp:nvSpPr>
      <dsp:spPr>
        <a:xfrm>
          <a:off x="0" y="463201"/>
          <a:ext cx="496468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545C37-98F8-134C-8AB8-C5110BC43717}">
      <dsp:nvSpPr>
        <dsp:cNvPr id="0" name=""/>
        <dsp:cNvSpPr/>
      </dsp:nvSpPr>
      <dsp:spPr>
        <a:xfrm>
          <a:off x="0" y="463201"/>
          <a:ext cx="4964686" cy="46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Colour -Purple </a:t>
          </a:r>
        </a:p>
      </dsp:txBody>
      <dsp:txXfrm>
        <a:off x="0" y="463201"/>
        <a:ext cx="4964686" cy="463201"/>
      </dsp:txXfrm>
    </dsp:sp>
    <dsp:sp modelId="{ED607694-5068-8348-81D6-480866700D26}">
      <dsp:nvSpPr>
        <dsp:cNvPr id="0" name=""/>
        <dsp:cNvSpPr/>
      </dsp:nvSpPr>
      <dsp:spPr>
        <a:xfrm>
          <a:off x="0" y="926403"/>
          <a:ext cx="496468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4C2F49-A29B-6540-9ADE-DDE25667BD1D}">
      <dsp:nvSpPr>
        <dsp:cNvPr id="0" name=""/>
        <dsp:cNvSpPr/>
      </dsp:nvSpPr>
      <dsp:spPr>
        <a:xfrm>
          <a:off x="0" y="926402"/>
          <a:ext cx="4964686" cy="46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Animal – Horses </a:t>
          </a:r>
        </a:p>
      </dsp:txBody>
      <dsp:txXfrm>
        <a:off x="0" y="926402"/>
        <a:ext cx="4964686" cy="463201"/>
      </dsp:txXfrm>
    </dsp:sp>
    <dsp:sp modelId="{779E9693-A694-204F-8636-C35C0D81D6DA}">
      <dsp:nvSpPr>
        <dsp:cNvPr id="0" name=""/>
        <dsp:cNvSpPr/>
      </dsp:nvSpPr>
      <dsp:spPr>
        <a:xfrm>
          <a:off x="0" y="1389604"/>
          <a:ext cx="496468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3C5936-8896-5C44-A35C-4D8CF7319CD6}">
      <dsp:nvSpPr>
        <dsp:cNvPr id="0" name=""/>
        <dsp:cNvSpPr/>
      </dsp:nvSpPr>
      <dsp:spPr>
        <a:xfrm>
          <a:off x="0" y="1389604"/>
          <a:ext cx="4964686" cy="46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Sweet treat- Snakes – not real ones</a:t>
          </a:r>
        </a:p>
      </dsp:txBody>
      <dsp:txXfrm>
        <a:off x="0" y="1389604"/>
        <a:ext cx="4964686" cy="463201"/>
      </dsp:txXfrm>
    </dsp:sp>
    <dsp:sp modelId="{135A0984-9E09-AF46-9EE2-4803DA4904B4}">
      <dsp:nvSpPr>
        <dsp:cNvPr id="0" name=""/>
        <dsp:cNvSpPr/>
      </dsp:nvSpPr>
      <dsp:spPr>
        <a:xfrm>
          <a:off x="0" y="1852806"/>
          <a:ext cx="496468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E9F66D-3F00-C94F-BEF8-CBA7BC0747F5}">
      <dsp:nvSpPr>
        <dsp:cNvPr id="0" name=""/>
        <dsp:cNvSpPr/>
      </dsp:nvSpPr>
      <dsp:spPr>
        <a:xfrm>
          <a:off x="0" y="1852805"/>
          <a:ext cx="4964686" cy="46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Country to visit - England and Scotland</a:t>
          </a:r>
        </a:p>
      </dsp:txBody>
      <dsp:txXfrm>
        <a:off x="0" y="1852805"/>
        <a:ext cx="4964686" cy="463201"/>
      </dsp:txXfrm>
    </dsp:sp>
    <dsp:sp modelId="{CC1743B4-3AE2-0D4E-8FB0-B3752C01F649}">
      <dsp:nvSpPr>
        <dsp:cNvPr id="0" name=""/>
        <dsp:cNvSpPr/>
      </dsp:nvSpPr>
      <dsp:spPr>
        <a:xfrm>
          <a:off x="0" y="2316007"/>
          <a:ext cx="496468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6FA9BD-E5C2-A74A-BC46-83246D8B2A15}">
      <dsp:nvSpPr>
        <dsp:cNvPr id="0" name=""/>
        <dsp:cNvSpPr/>
      </dsp:nvSpPr>
      <dsp:spPr>
        <a:xfrm>
          <a:off x="0" y="2316007"/>
          <a:ext cx="4964686" cy="46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Movie - Forrest Gump</a:t>
          </a:r>
        </a:p>
      </dsp:txBody>
      <dsp:txXfrm>
        <a:off x="0" y="2316007"/>
        <a:ext cx="4964686" cy="463201"/>
      </dsp:txXfrm>
    </dsp:sp>
    <dsp:sp modelId="{10F7A646-6BBA-4645-9943-0CD37A60DF4D}">
      <dsp:nvSpPr>
        <dsp:cNvPr id="0" name=""/>
        <dsp:cNvSpPr/>
      </dsp:nvSpPr>
      <dsp:spPr>
        <a:xfrm>
          <a:off x="0" y="2779208"/>
          <a:ext cx="496468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27ED0-DC86-A547-8D34-2EE5F7BC6125}">
      <dsp:nvSpPr>
        <dsp:cNvPr id="0" name=""/>
        <dsp:cNvSpPr/>
      </dsp:nvSpPr>
      <dsp:spPr>
        <a:xfrm>
          <a:off x="0" y="2779209"/>
          <a:ext cx="4964686" cy="46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Restaurant – The Church Bar</a:t>
          </a:r>
        </a:p>
      </dsp:txBody>
      <dsp:txXfrm>
        <a:off x="0" y="2779209"/>
        <a:ext cx="4964686" cy="463201"/>
      </dsp:txXfrm>
    </dsp:sp>
    <dsp:sp modelId="{A7C52F3B-A511-EB4A-B5B8-C1FABF122F97}">
      <dsp:nvSpPr>
        <dsp:cNvPr id="0" name=""/>
        <dsp:cNvSpPr/>
      </dsp:nvSpPr>
      <dsp:spPr>
        <a:xfrm>
          <a:off x="0" y="3242410"/>
          <a:ext cx="496468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0C3548-B5FB-064F-8A5F-7A8790C41C14}">
      <dsp:nvSpPr>
        <dsp:cNvPr id="0" name=""/>
        <dsp:cNvSpPr/>
      </dsp:nvSpPr>
      <dsp:spPr>
        <a:xfrm>
          <a:off x="0" y="3242410"/>
          <a:ext cx="4964686" cy="46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Shopping - Ikea </a:t>
          </a:r>
        </a:p>
      </dsp:txBody>
      <dsp:txXfrm>
        <a:off x="0" y="3242410"/>
        <a:ext cx="4964686" cy="463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9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0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7240" y="365125"/>
            <a:ext cx="779526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2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1709738"/>
            <a:ext cx="10617157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4589463"/>
            <a:ext cx="106171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3903"/>
            <a:ext cx="52203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737063"/>
            <a:ext cx="5220335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390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7063"/>
            <a:ext cx="5183188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1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20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2226364"/>
            <a:ext cx="3994785" cy="36426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6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20" y="457200"/>
            <a:ext cx="405400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020" y="2250218"/>
            <a:ext cx="4054006" cy="36187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D62DB5A-5AA0-4E7E-94AB-AD20F02CA8DF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86ECE-EF43-4B07-9DD0-59679471A067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2" y="365125"/>
            <a:ext cx="1063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2" y="1825625"/>
            <a:ext cx="10637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2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156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97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87" r:id="rId3"/>
    <p:sldLayoutId id="2147483688" r:id="rId4"/>
    <p:sldLayoutId id="2147483693" r:id="rId5"/>
    <p:sldLayoutId id="2147483689" r:id="rId6"/>
    <p:sldLayoutId id="2147483690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2.JP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openxmlformats.org/officeDocument/2006/relationships/image" Target="../media/image16.svg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5.sv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8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518D20D-5F05-49C3-8900-68783F8AC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50CA5B-2FF8-43D9-B7D8-3BDE1BFD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3808B-E66A-D444-81EA-2C8FEC456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3342290"/>
            <a:ext cx="10637520" cy="1530419"/>
          </a:xfrm>
        </p:spPr>
        <p:txBody>
          <a:bodyPr anchor="b">
            <a:normAutofit/>
          </a:bodyPr>
          <a:lstStyle/>
          <a:p>
            <a:r>
              <a:rPr lang="en-US" sz="8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Meet Mrs North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73CCB-8665-4147-BAAD-6A9C42566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" y="4958625"/>
            <a:ext cx="10637520" cy="1207083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All about your </a:t>
            </a:r>
          </a:p>
          <a:p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Assistant Principal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2975CA-C341-4109-A20B-D3DA06411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6838" cy="3044952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3D4A1E-5CEC-41DD-A2B6-9FB7B748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402" y="0"/>
            <a:ext cx="3045239" cy="30449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9FF48D7-CD1B-40AB-9991-B793DA50B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9886" y="0"/>
            <a:ext cx="3041754" cy="3044952"/>
          </a:xfrm>
          <a:prstGeom prst="rect">
            <a:avLst/>
          </a:prstGeom>
        </p:spPr>
      </p:pic>
      <p:pic>
        <p:nvPicPr>
          <p:cNvPr id="4" name="Picture 3" descr="Close up of a solar panel">
            <a:extLst>
              <a:ext uri="{FF2B5EF4-FFF2-40B4-BE49-F238E27FC236}">
                <a16:creationId xmlns:a16="http://schemas.microsoft.com/office/drawing/2014/main" id="{E646399E-F56C-4E44-94F4-56A09C20C3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20" r="15894" b="1"/>
          <a:stretch/>
        </p:blipFill>
        <p:spPr>
          <a:xfrm>
            <a:off x="6091640" y="10"/>
            <a:ext cx="3050281" cy="304404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700F014-0E45-4385-977E-14A83E76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563" y="0"/>
            <a:ext cx="3048437" cy="3044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E97C87AE-B946-43B1-98EE-2E8873AEC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7048" y="0"/>
            <a:ext cx="3044952" cy="3044952"/>
          </a:xfrm>
          <a:prstGeom prst="rect">
            <a:avLst/>
          </a:prstGeom>
        </p:spPr>
      </p:pic>
      <p:pic>
        <p:nvPicPr>
          <p:cNvPr id="7" name="Picture 6" descr="A person in a pink shirt&#10;&#10;Description automatically generated">
            <a:extLst>
              <a:ext uri="{FF2B5EF4-FFF2-40B4-BE49-F238E27FC236}">
                <a16:creationId xmlns:a16="http://schemas.microsoft.com/office/drawing/2014/main" id="{A3C6A104-8D62-E3FC-EF75-E37E76373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13" y="76289"/>
            <a:ext cx="2168611" cy="28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5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6" name="Rectangle 1065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6C17D9-6D28-5D41-826F-C4B9B284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114800" cy="18125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My Family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AF17D27-8E73-E340-922D-C499ADE72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" y="2786743"/>
            <a:ext cx="4114800" cy="3390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lvl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</a:rPr>
              <a:t>My husband and I have two children who are grown ups. Sarah is currently completing a law degree. Our son is 28 and most Windsor South families already know him, Mr. North; he is a teacher at Windsor South Public School. Matt is married to his beautiful wife Emma</a:t>
            </a:r>
            <a:r>
              <a:rPr lang="en-US" altLang="en-US" sz="2000" dirty="0"/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570263F1-450D-4A49-A435-B58A96D19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9" y="0"/>
            <a:ext cx="3429000" cy="3429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black dress&#10;&#10;Description automatically generated">
            <a:extLst>
              <a:ext uri="{FF2B5EF4-FFF2-40B4-BE49-F238E27FC236}">
                <a16:creationId xmlns:a16="http://schemas.microsoft.com/office/drawing/2014/main" id="{C2BE92CB-043A-D6CF-4B4F-982C0197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79419" y="587459"/>
            <a:ext cx="2934559" cy="2200919"/>
          </a:xfrm>
          <a:prstGeom prst="rect">
            <a:avLst/>
          </a:prstGeom>
        </p:spPr>
      </p:pic>
      <p:sp>
        <p:nvSpPr>
          <p:cNvPr id="1072" name="Rectangle 1071">
            <a:extLst>
              <a:ext uri="{FF2B5EF4-FFF2-40B4-BE49-F238E27FC236}">
                <a16:creationId xmlns:a16="http://schemas.microsoft.com/office/drawing/2014/main" id="{B561DE1A-F39F-46D4-BA9A-9DAB77A4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and person standing under a pergola&#10;&#10;Description automatically generated">
            <a:extLst>
              <a:ext uri="{FF2B5EF4-FFF2-40B4-BE49-F238E27FC236}">
                <a16:creationId xmlns:a16="http://schemas.microsoft.com/office/drawing/2014/main" id="{31F9963C-893F-9988-4C40-219DF4060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39" y="216228"/>
            <a:ext cx="2200919" cy="2934559"/>
          </a:xfrm>
          <a:prstGeom prst="rect">
            <a:avLst/>
          </a:prstGeom>
        </p:spPr>
      </p:pic>
      <p:sp>
        <p:nvSpPr>
          <p:cNvPr id="1074" name="Rectangle 1073">
            <a:extLst>
              <a:ext uri="{FF2B5EF4-FFF2-40B4-BE49-F238E27FC236}">
                <a16:creationId xmlns:a16="http://schemas.microsoft.com/office/drawing/2014/main" id="{C6105A24-81C0-4B45-99A5-311F3B74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9" y="3427200"/>
            <a:ext cx="3430800" cy="34308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92080883-157A-5347-62EF-1A6B680DF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419" y="3702802"/>
            <a:ext cx="2934559" cy="2934559"/>
          </a:xfrm>
          <a:prstGeom prst="rect">
            <a:avLst/>
          </a:prstGeom>
        </p:spPr>
      </p:pic>
      <p:sp>
        <p:nvSpPr>
          <p:cNvPr id="1076" name="Rectangle 1075">
            <a:extLst>
              <a:ext uri="{FF2B5EF4-FFF2-40B4-BE49-F238E27FC236}">
                <a16:creationId xmlns:a16="http://schemas.microsoft.com/office/drawing/2014/main" id="{C3B21356-601F-4761-B3FB-16E3D4A5C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8" name="Graphic 1077">
            <a:extLst>
              <a:ext uri="{FF2B5EF4-FFF2-40B4-BE49-F238E27FC236}">
                <a16:creationId xmlns:a16="http://schemas.microsoft.com/office/drawing/2014/main" id="{004EF464-0C9E-4D7E-B8B3-865285819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67754" y="342981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84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1F8F7-20F5-DF4A-A8D1-5A5BC3FC9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114800" cy="1812537"/>
          </a:xfrm>
        </p:spPr>
        <p:txBody>
          <a:bodyPr anchor="b">
            <a:normAutofit/>
          </a:bodyPr>
          <a:lstStyle/>
          <a:p>
            <a:r>
              <a:rPr lang="en-US" sz="4400"/>
              <a:t>My 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5168-01D0-024F-92DF-B339330EC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2786743"/>
            <a:ext cx="4114800" cy="3390220"/>
          </a:xfrm>
        </p:spPr>
        <p:txBody>
          <a:bodyPr anchor="t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effectLst/>
                <a:latin typeface="+mj-lt"/>
              </a:rPr>
              <a:t>Our family has 4 horses, a gorgeous dog and 2 cats. I have always had pets, and they are my best buddies; I love to chat and play with them when I get home from work. They are great listeners, and enjoy a scratch and a pat. My dog ‘Bear’ keeps me busy, and he is super protective of his Mum. He is 2 and loves to go for walks at the park. My cats are Siggy and Ginny, and they spend most their time sleeping or hissing at Bear.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       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561DE1A-F39F-46D4-BA9A-9DAB77A4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9" y="0"/>
            <a:ext cx="6859801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8CF95AFA-ED5D-4448-9D7F-EF398552E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923" y="281196"/>
            <a:ext cx="2443020" cy="2934559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C6105A24-81C0-4B45-99A5-311F3B74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9" y="3427200"/>
            <a:ext cx="3430800" cy="34308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t sitting on a stool&#10;&#10;Description automatically generated with medium confidence">
            <a:extLst>
              <a:ext uri="{FF2B5EF4-FFF2-40B4-BE49-F238E27FC236}">
                <a16:creationId xmlns:a16="http://schemas.microsoft.com/office/drawing/2014/main" id="{264F0E9C-9D19-E64D-808C-182DAA658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140" y="3670313"/>
            <a:ext cx="2200919" cy="2934559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C3B21356-601F-4761-B3FB-16E3D4A5C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og lying on a rug&#10;&#10;Description automatically generated">
            <a:extLst>
              <a:ext uri="{FF2B5EF4-FFF2-40B4-BE49-F238E27FC236}">
                <a16:creationId xmlns:a16="http://schemas.microsoft.com/office/drawing/2014/main" id="{94B1B341-D5E4-F15A-35AF-EE8BAF2E7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09321" y="4037133"/>
            <a:ext cx="2934559" cy="220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4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62DB5A-5AA0-4E7E-94AB-AD20F02CA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86ECE-EF43-4B07-9DD0-59679471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608683-8EB8-4AF4-A97C-AB5A405B5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518D20D-5F05-49C3-8900-68783F8AC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50CA5B-2FF8-43D9-B7D8-3BDE1BFD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9BDB0-7736-4545-BC0D-7C46B1D16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11" y="0"/>
            <a:ext cx="10637521" cy="1376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dirty="0"/>
              <a:t>Hobbies and Interests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2975CA-C341-4109-A20B-D3DA06411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13048"/>
            <a:ext cx="3046838" cy="3044952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9FF48D7-CD1B-40AB-9991-B793DA50B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" y="3814681"/>
            <a:ext cx="3043354" cy="30449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B24C26-52D3-4375-8A39-528E12380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420" y="3813048"/>
            <a:ext cx="3046838" cy="3044952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51B5A3F9-9997-47B6-B8F3-1E540CFEA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0420" y="3814681"/>
            <a:ext cx="3044952" cy="30449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73D4A1E-5CEC-41DD-A2B6-9FB7B748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791" y="3813048"/>
            <a:ext cx="3045239" cy="30449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0ED6147D-8F81-4ACA-A1BB-0868D0017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8078" y="3814681"/>
            <a:ext cx="3044952" cy="304495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700F014-0E45-4385-977E-14A83E76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563" y="3813048"/>
            <a:ext cx="3048437" cy="3044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E97C87AE-B946-43B1-98EE-2E8873AEC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47048" y="3814681"/>
            <a:ext cx="3044952" cy="30449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DBFBDD-3559-3B45-BE56-5A3F9DB869F8}"/>
              </a:ext>
            </a:extLst>
          </p:cNvPr>
          <p:cNvSpPr/>
          <p:nvPr/>
        </p:nvSpPr>
        <p:spPr>
          <a:xfrm>
            <a:off x="2019071" y="1225155"/>
            <a:ext cx="72407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>
                <a:latin typeface="+mj-lt"/>
              </a:rPr>
              <a:t>When I’m not at school, I spend time with my friends and family. Spending time with friends is very important to me. I love going to restaurants for delicious meals –yummy food is the best! I enjoy going to Polo Crosse to watch Matt and Emma play. I love watching Australia play cricket. Travelling is something both my husband and I love. I enjoy walking Bear at the park.</a:t>
            </a:r>
          </a:p>
        </p:txBody>
      </p:sp>
      <p:pic>
        <p:nvPicPr>
          <p:cNvPr id="3075" name="Picture 3" descr="page4image26968272">
            <a:extLst>
              <a:ext uri="{FF2B5EF4-FFF2-40B4-BE49-F238E27FC236}">
                <a16:creationId xmlns:a16="http://schemas.microsoft.com/office/drawing/2014/main" id="{A388CDE4-141D-A042-90E5-DE219CE6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" y="4604313"/>
            <a:ext cx="2558114" cy="18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ge4image26970768">
            <a:extLst>
              <a:ext uri="{FF2B5EF4-FFF2-40B4-BE49-F238E27FC236}">
                <a16:creationId xmlns:a16="http://schemas.microsoft.com/office/drawing/2014/main" id="{CD2CCE0F-4E9C-D64C-9CFC-FBA078B6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" y="1122956"/>
            <a:ext cx="14351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outdoor, person, person, mountain&#10;&#10;Description automatically generated">
            <a:extLst>
              <a:ext uri="{FF2B5EF4-FFF2-40B4-BE49-F238E27FC236}">
                <a16:creationId xmlns:a16="http://schemas.microsoft.com/office/drawing/2014/main" id="{1FB40EDB-48D1-C64F-AA31-BAE2DF475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501" y="2327260"/>
            <a:ext cx="1554377" cy="2072503"/>
          </a:xfrm>
          <a:prstGeom prst="rect">
            <a:avLst/>
          </a:prstGeom>
        </p:spPr>
      </p:pic>
      <p:pic>
        <p:nvPicPr>
          <p:cNvPr id="5" name="Picture 4" descr="A person and person standing next to a horse&#10;&#10;Description automatically generated">
            <a:extLst>
              <a:ext uri="{FF2B5EF4-FFF2-40B4-BE49-F238E27FC236}">
                <a16:creationId xmlns:a16="http://schemas.microsoft.com/office/drawing/2014/main" id="{40C2DAE6-517D-5095-19C1-4E9DE391E0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6003" y="4346714"/>
            <a:ext cx="3039482" cy="2067383"/>
          </a:xfrm>
          <a:prstGeom prst="rect">
            <a:avLst/>
          </a:prstGeom>
        </p:spPr>
      </p:pic>
      <p:pic>
        <p:nvPicPr>
          <p:cNvPr id="11" name="Picture 10" descr="Two dogs on leashes on grass&#10;&#10;Description automatically generated">
            <a:extLst>
              <a:ext uri="{FF2B5EF4-FFF2-40B4-BE49-F238E27FC236}">
                <a16:creationId xmlns:a16="http://schemas.microsoft.com/office/drawing/2014/main" id="{EB6A31F8-92AA-8131-CB2C-2DEB255BB6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9820280" y="1526502"/>
            <a:ext cx="2410776" cy="18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45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AAF49-6B62-044D-80E8-8E79F353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93" y="184116"/>
            <a:ext cx="4459295" cy="1273982"/>
          </a:xfrm>
        </p:spPr>
        <p:txBody>
          <a:bodyPr anchor="b">
            <a:noAutofit/>
          </a:bodyPr>
          <a:lstStyle/>
          <a:p>
            <a:r>
              <a:rPr lang="en-US" sz="4800" dirty="0"/>
              <a:t>My Favourite Things 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988DF46-BB01-4433-86D4-321BC88CE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24167" y="476600"/>
            <a:ext cx="5888959" cy="5887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3" name="Picture 11" descr="page5image26917504">
            <a:extLst>
              <a:ext uri="{FF2B5EF4-FFF2-40B4-BE49-F238E27FC236}">
                <a16:creationId xmlns:a16="http://schemas.microsoft.com/office/drawing/2014/main" id="{CB2A4C0B-FF57-1642-9F12-430D73E81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 bwMode="auto">
          <a:xfrm>
            <a:off x="9538494" y="1216804"/>
            <a:ext cx="1589581" cy="158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5" name="Content Placeholder 2">
            <a:extLst>
              <a:ext uri="{FF2B5EF4-FFF2-40B4-BE49-F238E27FC236}">
                <a16:creationId xmlns:a16="http://schemas.microsoft.com/office/drawing/2014/main" id="{53451FB9-6A4E-427E-9960-C90B101481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701695"/>
              </p:ext>
            </p:extLst>
          </p:nvPr>
        </p:nvGraphicFramePr>
        <p:xfrm>
          <a:off x="271850" y="2471351"/>
          <a:ext cx="4964686" cy="370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84" name="Picture 12" descr="page5image26916464">
            <a:extLst>
              <a:ext uri="{FF2B5EF4-FFF2-40B4-BE49-F238E27FC236}">
                <a16:creationId xmlns:a16="http://schemas.microsoft.com/office/drawing/2014/main" id="{FD1E3854-6647-C346-872F-6393B07E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11" y="1216803"/>
            <a:ext cx="1560425" cy="15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page5image26916256">
            <a:extLst>
              <a:ext uri="{FF2B5EF4-FFF2-40B4-BE49-F238E27FC236}">
                <a16:creationId xmlns:a16="http://schemas.microsoft.com/office/drawing/2014/main" id="{8CCB0462-AC1E-7A45-8752-4E90A4C4F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719" y="1219785"/>
            <a:ext cx="1760638" cy="161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age5image26904816">
            <a:extLst>
              <a:ext uri="{FF2B5EF4-FFF2-40B4-BE49-F238E27FC236}">
                <a16:creationId xmlns:a16="http://schemas.microsoft.com/office/drawing/2014/main" id="{0D912DED-6374-FC4B-ADB9-723C4581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382" y="2806967"/>
            <a:ext cx="2219552" cy="17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page5image26917296">
            <a:extLst>
              <a:ext uri="{FF2B5EF4-FFF2-40B4-BE49-F238E27FC236}">
                <a16:creationId xmlns:a16="http://schemas.microsoft.com/office/drawing/2014/main" id="{1C8AA0A6-D90D-7C42-8B7B-8AA60E5D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97" y="2806967"/>
            <a:ext cx="1706155" cy="172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page5image26916880">
            <a:extLst>
              <a:ext uri="{FF2B5EF4-FFF2-40B4-BE49-F238E27FC236}">
                <a16:creationId xmlns:a16="http://schemas.microsoft.com/office/drawing/2014/main" id="{7B2C2128-E964-DF44-831E-D8603D352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295" y="2807549"/>
            <a:ext cx="1919470" cy="17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page5image26915216">
            <a:extLst>
              <a:ext uri="{FF2B5EF4-FFF2-40B4-BE49-F238E27FC236}">
                <a16:creationId xmlns:a16="http://schemas.microsoft.com/office/drawing/2014/main" id="{AB53932F-D81A-B842-8906-A234B250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5" y="4534870"/>
            <a:ext cx="3057540" cy="179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Church Bar (2024) All You Need to Know BEFORE You Go">
            <a:extLst>
              <a:ext uri="{FF2B5EF4-FFF2-40B4-BE49-F238E27FC236}">
                <a16:creationId xmlns:a16="http://schemas.microsoft.com/office/drawing/2014/main" id="{3EDBB63F-89FB-D0A4-15F0-A0D882609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573" y="4612932"/>
            <a:ext cx="2779192" cy="175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76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FC5B3-DF19-7642-8AB9-DB6BE288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114800" cy="18125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Fun facts about Me!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4E2FD0-D1BD-B140-8ACD-614CC8097B89}"/>
              </a:ext>
            </a:extLst>
          </p:cNvPr>
          <p:cNvSpPr/>
          <p:nvPr/>
        </p:nvSpPr>
        <p:spPr>
          <a:xfrm>
            <a:off x="777240" y="2786743"/>
            <a:ext cx="4114800" cy="3390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 love horse riding, and we have a new horse which I am looking forward to riding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 can not ride a motorbike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 am terrified of flying in planes and of snakes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 do enjoy a sleep in on the holidays,  and I love to read a good  book with a coffee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 like gardening, especially growing my own vegetables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 love dressing up for special days at school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 can drive a truck and tow a gooseneck trailer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endParaRPr lang="en-US" sz="1600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70263F1-450D-4A49-A435-B58A96D19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9" y="0"/>
            <a:ext cx="3429000" cy="3429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" name="Graphic 139">
            <a:extLst>
              <a:ext uri="{FF2B5EF4-FFF2-40B4-BE49-F238E27FC236}">
                <a16:creationId xmlns:a16="http://schemas.microsoft.com/office/drawing/2014/main" id="{E2761F61-8524-4BA0-878F-F90A83C66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7447" y="2604"/>
            <a:ext cx="3417691" cy="3417691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B561DE1A-F39F-46D4-BA9A-9DAB77A4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and person wearing hats&#10;&#10;Description automatically generated with low confidence">
            <a:extLst>
              <a:ext uri="{FF2B5EF4-FFF2-40B4-BE49-F238E27FC236}">
                <a16:creationId xmlns:a16="http://schemas.microsoft.com/office/drawing/2014/main" id="{C22F087B-7F3C-CC4C-8586-2DCEE9788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000" r="20001" b="2"/>
          <a:stretch/>
        </p:blipFill>
        <p:spPr>
          <a:xfrm>
            <a:off x="9016520" y="265838"/>
            <a:ext cx="2921960" cy="2921960"/>
          </a:xfrm>
          <a:custGeom>
            <a:avLst/>
            <a:gdLst/>
            <a:ahLst/>
            <a:cxnLst/>
            <a:rect l="l" t="t" r="r" b="b"/>
            <a:pathLst>
              <a:path w="3375124" h="3375124">
                <a:moveTo>
                  <a:pt x="1687562" y="0"/>
                </a:moveTo>
                <a:cubicBezTo>
                  <a:pt x="2619577" y="0"/>
                  <a:pt x="3375124" y="755547"/>
                  <a:pt x="3375124" y="1687562"/>
                </a:cubicBezTo>
                <a:cubicBezTo>
                  <a:pt x="3375124" y="2619577"/>
                  <a:pt x="2619577" y="3375124"/>
                  <a:pt x="1687562" y="3375124"/>
                </a:cubicBezTo>
                <a:cubicBezTo>
                  <a:pt x="755547" y="3375124"/>
                  <a:pt x="0" y="2619577"/>
                  <a:pt x="0" y="1687562"/>
                </a:cubicBezTo>
                <a:cubicBezTo>
                  <a:pt x="0" y="755547"/>
                  <a:pt x="755547" y="0"/>
                  <a:pt x="1687562" y="0"/>
                </a:cubicBezTo>
                <a:close/>
              </a:path>
            </a:pathLst>
          </a:cu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C6105A24-81C0-4B45-99A5-311F3B74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9" y="3427200"/>
            <a:ext cx="3430800" cy="34308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3B21356-601F-4761-B3FB-16E3D4A5C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004EF464-0C9E-4D7E-B8B3-865285819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67754" y="3424500"/>
            <a:ext cx="3429000" cy="3429000"/>
          </a:xfrm>
          <a:prstGeom prst="rect">
            <a:avLst/>
          </a:prstGeom>
        </p:spPr>
      </p:pic>
      <p:pic>
        <p:nvPicPr>
          <p:cNvPr id="2050" name="Picture 2" descr="Ignite Gooseneck - LOOK Trailers">
            <a:extLst>
              <a:ext uri="{FF2B5EF4-FFF2-40B4-BE49-F238E27FC236}">
                <a16:creationId xmlns:a16="http://schemas.microsoft.com/office/drawing/2014/main" id="{4CC0EFC3-783E-0DD2-99C9-A8EA0B6B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51368"/>
            <a:ext cx="1925595" cy="19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FB7272-69B7-A441-944B-5FE85ECD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03229"/>
            <a:ext cx="5318132" cy="2899851"/>
          </a:xfrm>
        </p:spPr>
        <p:txBody>
          <a:bodyPr anchor="ctr">
            <a:normAutofit/>
          </a:bodyPr>
          <a:lstStyle/>
          <a:p>
            <a:r>
              <a:rPr lang="en-US" sz="4400" dirty="0"/>
              <a:t>2024 is going to be an incredible year!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830CB-01B5-3C4E-BB71-5ADF502AF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044" y="503229"/>
            <a:ext cx="4921804" cy="28998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dirty="0"/>
              <a:t>I am so excited to be an Assistant Principal at Windsor South Public School. I cannot wait to be back at school with my new class ready for a year of fun , learning and adventure. I love getting to know my new students, their families, and to share my passion for learning with them.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4282FEF-28CE-4C85-8082-13522F77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13048"/>
            <a:ext cx="3049885" cy="3044952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326A1E6F-5F5A-4291-9D77-9276CB94B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813048"/>
            <a:ext cx="3043354" cy="3044952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23C1D6C-5CB6-42EB-9465-C2269B700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420" y="3813048"/>
            <a:ext cx="3046838" cy="3044952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1" name="Picture 1" descr="page8image26973888">
            <a:extLst>
              <a:ext uri="{FF2B5EF4-FFF2-40B4-BE49-F238E27FC236}">
                <a16:creationId xmlns:a16="http://schemas.microsoft.com/office/drawing/2014/main" id="{BFE88EF7-FE0E-FA49-AF8E-33EC40771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52" y="4289490"/>
            <a:ext cx="2673572" cy="20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C2DAA78-650C-4202-95BC-3F7C16A49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791" y="3813048"/>
            <a:ext cx="3045239" cy="30449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B7F28290-9D8B-4B81-91BC-1B9B508A5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8078" y="3813048"/>
            <a:ext cx="3044952" cy="3044952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4C84374-1FE2-475F-9F9C-4A7B24423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563" y="3813048"/>
            <a:ext cx="3048437" cy="3044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Graphic 96">
            <a:extLst>
              <a:ext uri="{FF2B5EF4-FFF2-40B4-BE49-F238E27FC236}">
                <a16:creationId xmlns:a16="http://schemas.microsoft.com/office/drawing/2014/main" id="{471F7400-BF0A-4618-B3AF-9DFECF7C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7048" y="3813048"/>
            <a:ext cx="3044952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11012"/>
      </p:ext>
    </p:extLst>
  </p:cSld>
  <p:clrMapOvr>
    <a:masterClrMapping/>
  </p:clrMapOvr>
</p:sld>
</file>

<file path=ppt/theme/theme1.xml><?xml version="1.0" encoding="utf-8"?>
<a:theme xmlns:a="http://schemas.openxmlformats.org/drawingml/2006/main" name="CelebrationVTI">
  <a:themeElements>
    <a:clrScheme name="AnalogousFromDarkSeedLeftStep">
      <a:dk1>
        <a:srgbClr val="000000"/>
      </a:dk1>
      <a:lt1>
        <a:srgbClr val="FFFFFF"/>
      </a:lt1>
      <a:dk2>
        <a:srgbClr val="1E2336"/>
      </a:dk2>
      <a:lt2>
        <a:srgbClr val="E2E8E3"/>
      </a:lt2>
      <a:accent1>
        <a:srgbClr val="C34DB2"/>
      </a:accent1>
      <a:accent2>
        <a:srgbClr val="913BB1"/>
      </a:accent2>
      <a:accent3>
        <a:srgbClr val="724DC3"/>
      </a:accent3>
      <a:accent4>
        <a:srgbClr val="3B47B1"/>
      </a:accent4>
      <a:accent5>
        <a:srgbClr val="4D8AC3"/>
      </a:accent5>
      <a:accent6>
        <a:srgbClr val="3BAAB1"/>
      </a:accent6>
      <a:hlink>
        <a:srgbClr val="3F6CBF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brationVTI" id="{BAD6E4D6-FB5F-472A-BAD2-154760D77BE0}" vid="{59D360FE-6438-46F1-A5A6-11415132A2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{64B1BB13-7B9D-2A48-B81C-280FF3FEC6A4}tf10001073_mac</Template>
  <TotalTime>107</TotalTime>
  <Words>450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Apple Chancery</vt:lpstr>
      <vt:lpstr>Arial</vt:lpstr>
      <vt:lpstr>Calibri</vt:lpstr>
      <vt:lpstr>Gill Sans Nova</vt:lpstr>
      <vt:lpstr>CelebrationVTI</vt:lpstr>
      <vt:lpstr>Meet Mrs North</vt:lpstr>
      <vt:lpstr>My Family </vt:lpstr>
      <vt:lpstr>My Pets</vt:lpstr>
      <vt:lpstr>Hobbies and Interests </vt:lpstr>
      <vt:lpstr>My Favourite Things </vt:lpstr>
      <vt:lpstr>Fun facts about Me!</vt:lpstr>
      <vt:lpstr>2024 is going to be an incredible year!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Mrs North</dc:title>
  <dc:creator>Pip North</dc:creator>
  <cp:lastModifiedBy>Danielle Galea</cp:lastModifiedBy>
  <cp:revision>8</cp:revision>
  <dcterms:created xsi:type="dcterms:W3CDTF">2022-01-14T02:25:13Z</dcterms:created>
  <dcterms:modified xsi:type="dcterms:W3CDTF">2024-01-29T23:58:17Z</dcterms:modified>
</cp:coreProperties>
</file>