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56" r:id="rId2"/>
    <p:sldId id="258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3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8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9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74632" y="4985895"/>
            <a:ext cx="9060287" cy="146304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Berlin" panose="03010501020101010101" pitchFamily="66" charset="0"/>
              </a:rPr>
              <a:t>School admin officer</a:t>
            </a:r>
            <a:endParaRPr lang="en-AU" sz="3500" b="1" dirty="0">
              <a:latin typeface="Berlin" panose="03010501020101010101" pitchFamily="66" charset="0"/>
            </a:endParaRP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3" y="217800"/>
            <a:ext cx="2374267" cy="39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4709" y="2352568"/>
            <a:ext cx="1024729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Berlin" panose="03010501020101010101" pitchFamily="66" charset="0"/>
              </a:rPr>
              <a:t>Meet </a:t>
            </a:r>
            <a:r>
              <a:rPr lang="en-US" sz="8000" b="1" dirty="0" err="1">
                <a:latin typeface="Berlin" panose="03010501020101010101" pitchFamily="66" charset="0"/>
              </a:rPr>
              <a:t>Mrs</a:t>
            </a:r>
            <a:r>
              <a:rPr lang="en-US" sz="8000" b="1" dirty="0">
                <a:latin typeface="Berlin" panose="03010501020101010101" pitchFamily="66" charset="0"/>
              </a:rPr>
              <a:t> Galea</a:t>
            </a:r>
            <a:endParaRPr lang="en-AU" sz="8000" b="1" dirty="0">
              <a:latin typeface="Berlin" panose="0301050102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5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49850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My family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688731"/>
            <a:ext cx="6091311" cy="39295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 am married to the love of my life Phil for 14 years. We have 3 children Joel who is 12 years old, Sophie who is 10 years old and Ellie who is 5 years old.</a:t>
            </a:r>
          </a:p>
          <a:p>
            <a:r>
              <a:rPr lang="en-US" dirty="0"/>
              <a:t>Being a family means you are part of something very wonderful. It means you will love and be loved for the rest of your life.</a:t>
            </a:r>
            <a:endParaRPr lang="en-AU" dirty="0"/>
          </a:p>
        </p:txBody>
      </p:sp>
      <p:pic>
        <p:nvPicPr>
          <p:cNvPr id="4102" name="Picture 6" descr="https://attachments.office.net/owa/Danielle.Galea1%40det.nsw.edu.au/service.svc/s/GetAttachmentThumbnail?id=AAMkADExMjZkMTY1LWY1ZWQtNDFkOC1iMDViLWE2M2RjODY1M2EzOABGAAAAAADeXYDpJaDaSIj2hbdlfBqRBwCMcTvfF9S7R5pfaFdHMjFrAAAAAAEMAAAwUi6o%2BFCkQ6nIOAIUUUUsAAFyUdXsAAABEgAQAKWEnphM%2B8VNkHVOMy8oQA8%3D&amp;thumbnailType=2&amp;token=eyJhbGciOiJSUzI1NiIsImtpZCI6IkQ4OThGN0RDMjk2ODQ1MDk1RUUwREZGQ0MzODBBOTM5NjUwNDNFNjQiLCJ0eXAiOiJKV1QiLCJ4NXQiOiIySmozM0Nsb1JRbGU0Tl84dzRDcE9XVUVQbVEifQ.eyJvcmlnaW4iOiJodHRwczovL291dGxvb2sub2ZmaWNlLmNvbSIsInVjIjoiZWZiZGFhYmZlM2I5NGU5Yjk4N2UwZTg1Njg2NjMwMmUiLCJzaWduaW5fc3RhdGUiOiJbXCJrbXNpXCJdIiwidmVyIjoiRXhjaGFuZ2UuQ2FsbGJhY2suVjEiLCJhcHBjdHhzZW5kZXIiOiJPd2FEb3dubG9hZEAwNWEwZTY5YS00MThhLTQ3YzEtOWMyNS05Mzg3MjYxYmY5OTEiLCJpc3NyaW5nIjoiV1ciLCJhcHBjdHgiOiJ7XCJtc2V4Y2hwcm90XCI6XCJvd2FcIixcInB1aWRcIjpcIjExNTM5NzcwMjU4MDUxMTk2MDhcIixcInNjb3BlXCI6XCJPd2FEb3dubG9hZFwiLFwib2lkXCI6XCIwNzA2ODgzNC0yNDU3LTQ3MTQtYmViOS1kYjhkMjE3OGNmNzJcIixcInByaW1hcnlzaWRcIjpcIlMtMS01LTIxLTI0MjYyMjI5MTktMTQ5MTUzNTc4Mi0zMTI5NzU0NzQ2LTE1NjIwODgwXCJ9IiwibmJmIjoxNjgyNTU3MDUxLCJleHAiOjE2ODI1NTc2NTEsImlzcyI6IjAwMDAwMDAyLTAwMDAtMGZmMS1jZTAwLTAwMDAwMDAwMDAwMEAwNWEwZTY5YS00MThhLTQ3YzEtOWMyNS05Mzg3MjYxYmY5OTEiLCJhdWQiOiIwMDAwMDAwMi0wMDAwLTBmZjEtY2UwMC0wMDAwMDAwMDAwMDAvYXR0YWNobWVudHMub2ZmaWNlLm5ldEAwNWEwZTY5YS00MThhLTQ3YzEtOWMyNS05Mzg3MjYxYmY5OTEiLCJoYXBwIjoib3dhIn0.JvaRXo5f1yWL-co0VYKxkinzpmnPRHof-inh6lkPl7-8C9ia8vOFqyIbql_AZHDIJm9lN43hhiUJHtTqJuoUC3_rG7xiNuIPm5zJweo_fAoOP1emWfwAqPBVQMrmn_mW-Ohs-ZJ1WdLa8hyRyayNfqDfjXaXSe3V2rzsPcptcTgFuwOFbQwpNaHmvQBcxCOGihRxEvgCihpaUve_KoMYQ05jqgPIkjycd2HYTfMP943MxnxycEbXc0ggZfOTBwL7JVPfeC_bUvWtwChiB8Q7Y-SjyP1PiHzQb-A-SjdocQNfMV2MQavhT8IHjSitub7cjWpO_8uUJhc9xlDl-O8PhQ&amp;X-OWA-CANARY=zh9-o5lc80a2qqPPjgU1VfCF3YO6RtsYGV9mJ4OOXvcaLD4R4fBLngBiAO89UEiEQWCVg5UbnC0.&amp;owa=outlook.office.com&amp;scriptVer=20230414002.09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3" y="2688731"/>
            <a:ext cx="5260487" cy="39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5792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           My Pets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3686" y="5162842"/>
            <a:ext cx="6065989" cy="1244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have 4 pet dogs Molly is a 14 year </a:t>
            </a:r>
            <a:r>
              <a:rPr lang="en-US" dirty="0" err="1"/>
              <a:t>olf</a:t>
            </a:r>
            <a:r>
              <a:rPr lang="en-US" dirty="0"/>
              <a:t> Moodle, Leah is a 8 year old Border Collie, Max is a 4 year old Border Collie and Coco is a 2 year old </a:t>
            </a:r>
            <a:r>
              <a:rPr lang="en-US" dirty="0" err="1"/>
              <a:t>Cavoodle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5122" name="Picture 2" descr="https://attachments.office.net/owa/Danielle.Galea1%40det.nsw.edu.au/service.svc/s/GetAttachmentThumbnail?id=AAMkADExMjZkMTY1LWY1ZWQtNDFkOC1iMDViLWE2M2RjODY1M2EzOABGAAAAAADeXYDpJaDaSIj2hbdlfBqRBwCMcTvfF9S7R5pfaFdHMjFrAAAAAAEMAAAwUi6o%2BFCkQ6nIOAIUUUUsAAFyUdXtAAABEgAQAKGLJzl5zrdAi2EkS2l3Jmc%3D&amp;thumbnailType=2&amp;token=eyJhbGciOiJSUzI1NiIsImtpZCI6IkQ4OThGN0RDMjk2ODQ1MDk1RUUwREZGQ0MzODBBOTM5NjUwNDNFNjQiLCJ0eXAiOiJKV1QiLCJ4NXQiOiIySmozM0Nsb1JRbGU0Tl84dzRDcE9XVUVQbVEifQ.eyJvcmlnaW4iOiJodHRwczovL291dGxvb2sub2ZmaWNlLmNvbSIsInVjIjoiZWZiZGFhYmZlM2I5NGU5Yjk4N2UwZTg1Njg2NjMwMmUiLCJzaWduaW5fc3RhdGUiOiJbXCJrbXNpXCJdIiwidmVyIjoiRXhjaGFuZ2UuQ2FsbGJhY2suVjEiLCJhcHBjdHhzZW5kZXIiOiJPd2FEb3dubG9hZEAwNWEwZTY5YS00MThhLTQ3YzEtOWMyNS05Mzg3MjYxYmY5OTEiLCJpc3NyaW5nIjoiV1ciLCJhcHBjdHgiOiJ7XCJtc2V4Y2hwcm90XCI6XCJvd2FcIixcInB1aWRcIjpcIjExNTM5NzcwMjU4MDUxMTk2MDhcIixcInNjb3BlXCI6XCJPd2FEb3dubG9hZFwiLFwib2lkXCI6XCIwNzA2ODgzNC0yNDU3LTQ3MTQtYmViOS1kYjhkMjE3OGNmNzJcIixcInByaW1hcnlzaWRcIjpcIlMtMS01LTIxLTI0MjYyMjI5MTktMTQ5MTUzNTc4Mi0zMTI5NzU0NzQ2LTE1NjIwODgwXCJ9IiwibmJmIjoxNjgyNTU3MDUxLCJleHAiOjE2ODI1NTc2NTEsImlzcyI6IjAwMDAwMDAyLTAwMDAtMGZmMS1jZTAwLTAwMDAwMDAwMDAwMEAwNWEwZTY5YS00MThhLTQ3YzEtOWMyNS05Mzg3MjYxYmY5OTEiLCJhdWQiOiIwMDAwMDAwMi0wMDAwLTBmZjEtY2UwMC0wMDAwMDAwMDAwMDAvYXR0YWNobWVudHMub2ZmaWNlLm5ldEAwNWEwZTY5YS00MThhLTQ3YzEtOWMyNS05Mzg3MjYxYmY5OTEiLCJoYXBwIjoib3dhIn0.JvaRXo5f1yWL-co0VYKxkinzpmnPRHof-inh6lkPl7-8C9ia8vOFqyIbql_AZHDIJm9lN43hhiUJHtTqJuoUC3_rG7xiNuIPm5zJweo_fAoOP1emWfwAqPBVQMrmn_mW-Ohs-ZJ1WdLa8hyRyayNfqDfjXaXSe3V2rzsPcptcTgFuwOFbQwpNaHmvQBcxCOGihRxEvgCihpaUve_KoMYQ05jqgPIkjycd2HYTfMP943MxnxycEbXc0ggZfOTBwL7JVPfeC_bUvWtwChiB8Q7Y-SjyP1PiHzQb-A-SjdocQNfMV2MQavhT8IHjSitub7cjWpO_8uUJhc9xlDl-O8PhQ&amp;X-OWA-CANARY=zoZ7NrH6oEOsgtD6JLvoA8BiDYm6RtsYzRRxGvQduuKD5phMHkRNHQlWaE-lr9vNmYlgEwt_3to.&amp;owa=outlook.office.com&amp;scriptVer=20230414002.09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7" y="1380981"/>
            <a:ext cx="4121831" cy="54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0"/>
            <a:ext cx="6452381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favorites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Pink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Food: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Ravoli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Movie: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Norbit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Place: Fraser Island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Shop: Kmart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6" descr="C:\Users\Phill Galea\Desktop\kmar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8" descr="C:\Users\Phill Galea\Desktop\kmart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10" descr="C:\Users\Phill Galea\Desktop\kmart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4" name="Picture 12" descr="https://attachments.office.net/owa/Danielle.Galea1%40det.nsw.edu.au/service.svc/s/GetAttachmentThumbnail?id=AAMkADExMjZkMTY1LWY1ZWQtNDFkOC1iMDViLWE2M2RjODY1M2EzOABGAAAAAADeXYDpJaDaSIj2hbdlfBqRBwCMcTvfF9S7R5pfaFdHMjFrAAAAAAEMAAAwUi6o%2BFCkQ6nIOAIUUUUsAAFyUdXqAAABEgAQAHJOhgnGczJOqQJob8bgKAI%3D&amp;thumbnailType=2&amp;token=eyJhbGciOiJSUzI1NiIsImtpZCI6IkQ4OThGN0RDMjk2ODQ1MDk1RUUwREZGQ0MzODBBOTM5NjUwNDNFNjQiLCJ0eXAiOiJKV1QiLCJ4NXQiOiIySmozM0Nsb1JRbGU0Tl84dzRDcE9XVUVQbVEifQ.eyJvcmlnaW4iOiJodHRwczovL291dGxvb2sub2ZmaWNlLmNvbSIsInVjIjoiZWZiZGFhYmZlM2I5NGU5Yjk4N2UwZTg1Njg2NjMwMmUiLCJzaWduaW5fc3RhdGUiOiJbXCJrbXNpXCJdIiwidmVyIjoiRXhjaGFuZ2UuQ2FsbGJhY2suVjEiLCJhcHBjdHhzZW5kZXIiOiJPd2FEb3dubG9hZEAwNWEwZTY5YS00MThhLTQ3YzEtOWMyNS05Mzg3MjYxYmY5OTEiLCJpc3NyaW5nIjoiV1ciLCJhcHBjdHgiOiJ7XCJtc2V4Y2hwcm90XCI6XCJvd2FcIixcInB1aWRcIjpcIjExNTM5NzcwMjU4MDUxMTk2MDhcIixcInNjb3BlXCI6XCJPd2FEb3dubG9hZFwiLFwib2lkXCI6XCIwNzA2ODgzNC0yNDU3LTQ3MTQtYmViOS1kYjhkMjE3OGNmNzJcIixcInByaW1hcnlzaWRcIjpcIlMtMS01LTIxLTI0MjYyMjI5MTktMTQ5MTUzNTc4Mi0zMTI5NzU0NzQ2LTE1NjIwODgwXCJ9IiwibmJmIjoxNjgyNTU2NDQ0LCJleHAiOjE2ODI1NTcwNDQsImlzcyI6IjAwMDAwMDAyLTAwMDAtMGZmMS1jZTAwLTAwMDAwMDAwMDAwMEAwNWEwZTY5YS00MThhLTQ3YzEtOWMyNS05Mzg3MjYxYmY5OTEiLCJhdWQiOiIwMDAwMDAwMi0wMDAwLTBmZjEtY2UwMC0wMDAwMDAwMDAwMDAvYXR0YWNobWVudHMub2ZmaWNlLm5ldEAwNWEwZTY5YS00MThhLTQ3YzEtOWMyNS05Mzg3MjYxYmY5OTEiLCJoYXBwIjoib3dhIn0.aGWARySY8-TGWubt2dns5MveqSO6tsXXACov55Op1aaDDkE3TCBfvILY1AUmRZIE0TN9T8qUM4xtYKv61ZhliXMyqsFu8p7xdatY7EBVyExp0drFFKEzQ7TwOCnb2LAnRLDgGxz_DENYvAuM57vrBVyamTG7YTa8jyenz4eVnf66suiydCIlVAQYmSbgdtmtKSnyrY07h26qJGb5wCaePf7USeL9Hr9ADmMVvBjxRyK7VTS1JuCt7kMw2dkq7X9Ba8ZnRIoIFAEjLOjEk0gf7_g9bwR_jUZ9fDS4s2K3-MdHGhx_EhVyLz5QbFrMTwJRwmySbzKmfzTNyT5IzSc59A&amp;X-OWA-CANARY=Mz1NlA7I5U6AZ7D-CvIUF_BUsCy5RtsY7ZG1L2C_EzYWWDontaWob9byDfgsv8MCoWO_pGq15cY.&amp;owa=outlook.office.com&amp;scriptVer=20230414002.09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52" y="1622745"/>
            <a:ext cx="2721076" cy="22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79" y="589806"/>
            <a:ext cx="3357541" cy="22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2998663"/>
            <a:ext cx="2697191" cy="35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65" y="3917853"/>
            <a:ext cx="4190925" cy="27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4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1055077"/>
            <a:ext cx="9031459" cy="525428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000" dirty="0">
                <a:latin typeface="Berlin" panose="03010501020101010101" pitchFamily="66" charset="0"/>
              </a:rPr>
              <a:t>I am looking forward to a wonderful year working with you all at Windsor South Public School. May it be the best year yet.</a:t>
            </a:r>
          </a:p>
          <a:p>
            <a:endParaRPr lang="en-US" sz="4000" dirty="0">
              <a:latin typeface="Berlin" panose="03010501020101010101" pitchFamily="66" charset="0"/>
            </a:endParaRPr>
          </a:p>
          <a:p>
            <a:endParaRPr lang="en-US" sz="4000" dirty="0">
              <a:latin typeface="Berlin" panose="03010501020101010101" pitchFamily="66" charset="0"/>
            </a:endParaRPr>
          </a:p>
          <a:p>
            <a:endParaRPr lang="en-AU" sz="4000" dirty="0">
              <a:latin typeface="Berlin" panose="03010501020101010101" pitchFamily="66" charset="0"/>
            </a:endParaRPr>
          </a:p>
        </p:txBody>
      </p:sp>
      <p:pic>
        <p:nvPicPr>
          <p:cNvPr id="6148" name="Picture 4" descr="Windsor South Public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4" y="3390309"/>
            <a:ext cx="4937761" cy="23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18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160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Berlin</vt:lpstr>
      <vt:lpstr>Tw Cen MT</vt:lpstr>
      <vt:lpstr>Tw Cen MT Condensed</vt:lpstr>
      <vt:lpstr>Wingdings 3</vt:lpstr>
      <vt:lpstr>Integral</vt:lpstr>
      <vt:lpstr>School admin officer</vt:lpstr>
      <vt:lpstr>My family </vt:lpstr>
      <vt:lpstr>           My Pets</vt:lpstr>
      <vt:lpstr>My favorites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Mrs Galea</dc:title>
  <dc:creator>Phill Galea</dc:creator>
  <cp:lastModifiedBy>Danielle Galea</cp:lastModifiedBy>
  <cp:revision>9</cp:revision>
  <dcterms:created xsi:type="dcterms:W3CDTF">2023-04-26T23:52:18Z</dcterms:created>
  <dcterms:modified xsi:type="dcterms:W3CDTF">2023-06-07T00:19:26Z</dcterms:modified>
</cp:coreProperties>
</file>