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8" r:id="rId1"/>
  </p:sldMasterIdLst>
  <p:sldIdLst>
    <p:sldId id="256" r:id="rId2"/>
    <p:sldId id="257" r:id="rId3"/>
    <p:sldId id="258" r:id="rId4"/>
    <p:sldId id="260" r:id="rId5"/>
    <p:sldId id="261" r:id="rId6"/>
    <p:sldId id="259"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111" d="100"/>
          <a:sy n="111" d="100"/>
        </p:scale>
        <p:origin x="5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517AA1-A0B0-4AA8-94DE-C037FACA115B}"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DCCEA167-1F0C-45C6-BFCE-1D15C077532C}">
      <dgm:prSet custT="1"/>
      <dgm:spPr/>
      <dgm:t>
        <a:bodyPr/>
        <a:lstStyle/>
        <a:p>
          <a:r>
            <a:rPr lang="en-AU" sz="2400" dirty="0"/>
            <a:t>Food –Antipasto plate </a:t>
          </a:r>
          <a:endParaRPr lang="en-US" sz="2400" dirty="0"/>
        </a:p>
      </dgm:t>
    </dgm:pt>
    <dgm:pt modelId="{F39E5359-A07B-409A-A2AC-2F2ED417B16E}" type="parTrans" cxnId="{50A6A704-C068-44E2-9518-478B145087D8}">
      <dgm:prSet/>
      <dgm:spPr/>
      <dgm:t>
        <a:bodyPr/>
        <a:lstStyle/>
        <a:p>
          <a:endParaRPr lang="en-US" sz="2400"/>
        </a:p>
      </dgm:t>
    </dgm:pt>
    <dgm:pt modelId="{9F4A6BE7-A71B-4982-A3D9-1BD6ADE4648C}" type="sibTrans" cxnId="{50A6A704-C068-44E2-9518-478B145087D8}">
      <dgm:prSet/>
      <dgm:spPr/>
      <dgm:t>
        <a:bodyPr/>
        <a:lstStyle/>
        <a:p>
          <a:endParaRPr lang="en-US" sz="2400"/>
        </a:p>
      </dgm:t>
    </dgm:pt>
    <dgm:pt modelId="{2B5F6F6C-906B-47E3-A467-DBE04D488115}">
      <dgm:prSet custT="1"/>
      <dgm:spPr/>
      <dgm:t>
        <a:bodyPr/>
        <a:lstStyle/>
        <a:p>
          <a:r>
            <a:rPr lang="en-US" sz="2400" dirty="0"/>
            <a:t>Colour -Purple </a:t>
          </a:r>
        </a:p>
      </dgm:t>
    </dgm:pt>
    <dgm:pt modelId="{451D844F-711E-4783-BF0F-3C4F41C53CC7}" type="parTrans" cxnId="{886534BF-DC3A-477F-A2CF-0EB118F5C16B}">
      <dgm:prSet/>
      <dgm:spPr/>
      <dgm:t>
        <a:bodyPr/>
        <a:lstStyle/>
        <a:p>
          <a:endParaRPr lang="en-US" sz="2400"/>
        </a:p>
      </dgm:t>
    </dgm:pt>
    <dgm:pt modelId="{B213CF18-0F15-4059-AE87-103994C2091A}" type="sibTrans" cxnId="{886534BF-DC3A-477F-A2CF-0EB118F5C16B}">
      <dgm:prSet/>
      <dgm:spPr/>
      <dgm:t>
        <a:bodyPr/>
        <a:lstStyle/>
        <a:p>
          <a:endParaRPr lang="en-US" sz="2400"/>
        </a:p>
      </dgm:t>
    </dgm:pt>
    <dgm:pt modelId="{8611D1FE-0E22-40A1-9A88-E6E31EB0FADE}">
      <dgm:prSet custT="1"/>
      <dgm:spPr/>
      <dgm:t>
        <a:bodyPr/>
        <a:lstStyle/>
        <a:p>
          <a:r>
            <a:rPr lang="en-US" sz="2400" dirty="0"/>
            <a:t>Animal – Horses </a:t>
          </a:r>
        </a:p>
      </dgm:t>
    </dgm:pt>
    <dgm:pt modelId="{A0CA2178-5C5E-45B6-AF38-4EAA92B01C45}" type="parTrans" cxnId="{4381973B-9F4C-4655-83FA-ACF8932C5A5C}">
      <dgm:prSet/>
      <dgm:spPr/>
      <dgm:t>
        <a:bodyPr/>
        <a:lstStyle/>
        <a:p>
          <a:endParaRPr lang="en-US" sz="2400"/>
        </a:p>
      </dgm:t>
    </dgm:pt>
    <dgm:pt modelId="{9904B16E-9EBA-4B2E-8867-B44FB7147535}" type="sibTrans" cxnId="{4381973B-9F4C-4655-83FA-ACF8932C5A5C}">
      <dgm:prSet/>
      <dgm:spPr/>
      <dgm:t>
        <a:bodyPr/>
        <a:lstStyle/>
        <a:p>
          <a:endParaRPr lang="en-US" sz="2400"/>
        </a:p>
      </dgm:t>
    </dgm:pt>
    <dgm:pt modelId="{AA81868D-DA76-4F7B-95C0-FD29861E108F}">
      <dgm:prSet custT="1"/>
      <dgm:spPr/>
      <dgm:t>
        <a:bodyPr/>
        <a:lstStyle/>
        <a:p>
          <a:r>
            <a:rPr lang="en-US" sz="2400" dirty="0"/>
            <a:t>Sweet treat- Snakes – not real ones</a:t>
          </a:r>
        </a:p>
      </dgm:t>
    </dgm:pt>
    <dgm:pt modelId="{45B55E05-0854-49D7-9FFD-D9516BEB8FBA}" type="parTrans" cxnId="{9327AC70-C050-4F87-B489-1B5A4EE90A88}">
      <dgm:prSet/>
      <dgm:spPr/>
      <dgm:t>
        <a:bodyPr/>
        <a:lstStyle/>
        <a:p>
          <a:endParaRPr lang="en-US" sz="2400"/>
        </a:p>
      </dgm:t>
    </dgm:pt>
    <dgm:pt modelId="{B60290A5-FCF6-461F-8DC7-E3AE5E41C897}" type="sibTrans" cxnId="{9327AC70-C050-4F87-B489-1B5A4EE90A88}">
      <dgm:prSet/>
      <dgm:spPr/>
      <dgm:t>
        <a:bodyPr/>
        <a:lstStyle/>
        <a:p>
          <a:endParaRPr lang="en-US" sz="2400"/>
        </a:p>
      </dgm:t>
    </dgm:pt>
    <dgm:pt modelId="{13699288-00EB-4376-92C0-FA723D43EE97}">
      <dgm:prSet custT="1"/>
      <dgm:spPr/>
      <dgm:t>
        <a:bodyPr/>
        <a:lstStyle/>
        <a:p>
          <a:r>
            <a:rPr lang="en-US" sz="2400" dirty="0"/>
            <a:t>Country to visit - England and Scotland</a:t>
          </a:r>
        </a:p>
      </dgm:t>
    </dgm:pt>
    <dgm:pt modelId="{CAB8C45B-E4E0-456E-B12B-406E1A00474D}" type="parTrans" cxnId="{ADBDBBDE-8A23-4C4C-8F82-3E5CE645C78E}">
      <dgm:prSet/>
      <dgm:spPr/>
      <dgm:t>
        <a:bodyPr/>
        <a:lstStyle/>
        <a:p>
          <a:endParaRPr lang="en-US" sz="2400"/>
        </a:p>
      </dgm:t>
    </dgm:pt>
    <dgm:pt modelId="{FC49C79E-208C-460C-9CF9-09EA591FC769}" type="sibTrans" cxnId="{ADBDBBDE-8A23-4C4C-8F82-3E5CE645C78E}">
      <dgm:prSet/>
      <dgm:spPr/>
      <dgm:t>
        <a:bodyPr/>
        <a:lstStyle/>
        <a:p>
          <a:endParaRPr lang="en-US" sz="2400"/>
        </a:p>
      </dgm:t>
    </dgm:pt>
    <dgm:pt modelId="{4DEE4B81-5627-40F7-B1E3-6CA51D553922}">
      <dgm:prSet custT="1"/>
      <dgm:spPr/>
      <dgm:t>
        <a:bodyPr/>
        <a:lstStyle/>
        <a:p>
          <a:r>
            <a:rPr lang="en-US" sz="2400" dirty="0"/>
            <a:t>Movie - Forrest Gump</a:t>
          </a:r>
        </a:p>
      </dgm:t>
    </dgm:pt>
    <dgm:pt modelId="{84BDDA5B-E759-4078-9C4A-7FACD64AC2BD}" type="parTrans" cxnId="{53B2FF50-1AC4-473C-BEBB-954E472DAE23}">
      <dgm:prSet/>
      <dgm:spPr/>
      <dgm:t>
        <a:bodyPr/>
        <a:lstStyle/>
        <a:p>
          <a:endParaRPr lang="en-US" sz="2400"/>
        </a:p>
      </dgm:t>
    </dgm:pt>
    <dgm:pt modelId="{728052C4-2F6A-4231-9BA1-42419DA584BD}" type="sibTrans" cxnId="{53B2FF50-1AC4-473C-BEBB-954E472DAE23}">
      <dgm:prSet/>
      <dgm:spPr/>
      <dgm:t>
        <a:bodyPr/>
        <a:lstStyle/>
        <a:p>
          <a:endParaRPr lang="en-US" sz="2400"/>
        </a:p>
      </dgm:t>
    </dgm:pt>
    <dgm:pt modelId="{5DA64AA1-4130-41AF-BB0E-9519B9216022}">
      <dgm:prSet custT="1"/>
      <dgm:spPr/>
      <dgm:t>
        <a:bodyPr/>
        <a:lstStyle/>
        <a:p>
          <a:r>
            <a:rPr lang="en-US" sz="2400" dirty="0"/>
            <a:t>Restaurant – The Church Bar</a:t>
          </a:r>
        </a:p>
      </dgm:t>
    </dgm:pt>
    <dgm:pt modelId="{A7021596-7651-4E55-9E69-D73218CED54E}" type="parTrans" cxnId="{5A51B193-FEDC-4278-AB6D-45D5A946E550}">
      <dgm:prSet/>
      <dgm:spPr/>
      <dgm:t>
        <a:bodyPr/>
        <a:lstStyle/>
        <a:p>
          <a:endParaRPr lang="en-US" sz="2400"/>
        </a:p>
      </dgm:t>
    </dgm:pt>
    <dgm:pt modelId="{4A8CF11E-5327-43F8-A366-7A885B692526}" type="sibTrans" cxnId="{5A51B193-FEDC-4278-AB6D-45D5A946E550}">
      <dgm:prSet/>
      <dgm:spPr/>
      <dgm:t>
        <a:bodyPr/>
        <a:lstStyle/>
        <a:p>
          <a:endParaRPr lang="en-US" sz="2400"/>
        </a:p>
      </dgm:t>
    </dgm:pt>
    <dgm:pt modelId="{441AD0CB-FC86-4746-A433-904A2ED142E7}">
      <dgm:prSet custT="1"/>
      <dgm:spPr/>
      <dgm:t>
        <a:bodyPr/>
        <a:lstStyle/>
        <a:p>
          <a:r>
            <a:rPr lang="en-US" sz="2400" dirty="0"/>
            <a:t>Shopping - Ikea </a:t>
          </a:r>
        </a:p>
      </dgm:t>
    </dgm:pt>
    <dgm:pt modelId="{B864961B-FE2E-4001-92B1-DDE88488D723}" type="parTrans" cxnId="{DDB0E41E-19CC-4516-B93D-F4AD3AD73137}">
      <dgm:prSet/>
      <dgm:spPr/>
      <dgm:t>
        <a:bodyPr/>
        <a:lstStyle/>
        <a:p>
          <a:endParaRPr lang="en-US" sz="2400"/>
        </a:p>
      </dgm:t>
    </dgm:pt>
    <dgm:pt modelId="{6F9B7817-3F06-4F89-AFC2-2417A3D63398}" type="sibTrans" cxnId="{DDB0E41E-19CC-4516-B93D-F4AD3AD73137}">
      <dgm:prSet/>
      <dgm:spPr/>
      <dgm:t>
        <a:bodyPr/>
        <a:lstStyle/>
        <a:p>
          <a:endParaRPr lang="en-US" sz="2400"/>
        </a:p>
      </dgm:t>
    </dgm:pt>
    <dgm:pt modelId="{967C95AF-A76F-7343-8014-0A293FCFF17A}" type="pres">
      <dgm:prSet presAssocID="{04517AA1-A0B0-4AA8-94DE-C037FACA115B}" presName="vert0" presStyleCnt="0">
        <dgm:presLayoutVars>
          <dgm:dir/>
          <dgm:animOne val="branch"/>
          <dgm:animLvl val="lvl"/>
        </dgm:presLayoutVars>
      </dgm:prSet>
      <dgm:spPr/>
    </dgm:pt>
    <dgm:pt modelId="{70733DC4-027F-4045-BFA7-9DD23084B9DB}" type="pres">
      <dgm:prSet presAssocID="{DCCEA167-1F0C-45C6-BFCE-1D15C077532C}" presName="thickLine" presStyleLbl="alignNode1" presStyleIdx="0" presStyleCnt="8"/>
      <dgm:spPr/>
    </dgm:pt>
    <dgm:pt modelId="{70898750-8229-5248-9597-6F9BBDC4F540}" type="pres">
      <dgm:prSet presAssocID="{DCCEA167-1F0C-45C6-BFCE-1D15C077532C}" presName="horz1" presStyleCnt="0"/>
      <dgm:spPr/>
    </dgm:pt>
    <dgm:pt modelId="{621658CC-3962-834D-855C-ACB8682140DA}" type="pres">
      <dgm:prSet presAssocID="{DCCEA167-1F0C-45C6-BFCE-1D15C077532C}" presName="tx1" presStyleLbl="revTx" presStyleIdx="0" presStyleCnt="8"/>
      <dgm:spPr/>
    </dgm:pt>
    <dgm:pt modelId="{923399C0-0F42-9C4C-B7DB-1D49BEE0A0B0}" type="pres">
      <dgm:prSet presAssocID="{DCCEA167-1F0C-45C6-BFCE-1D15C077532C}" presName="vert1" presStyleCnt="0"/>
      <dgm:spPr/>
    </dgm:pt>
    <dgm:pt modelId="{4B8B3136-6A14-0E4F-99F9-022AC1BA393F}" type="pres">
      <dgm:prSet presAssocID="{2B5F6F6C-906B-47E3-A467-DBE04D488115}" presName="thickLine" presStyleLbl="alignNode1" presStyleIdx="1" presStyleCnt="8"/>
      <dgm:spPr/>
    </dgm:pt>
    <dgm:pt modelId="{EBBE85AA-5947-9745-9D7D-00DB3F0BB85D}" type="pres">
      <dgm:prSet presAssocID="{2B5F6F6C-906B-47E3-A467-DBE04D488115}" presName="horz1" presStyleCnt="0"/>
      <dgm:spPr/>
    </dgm:pt>
    <dgm:pt modelId="{36545C37-98F8-134C-8AB8-C5110BC43717}" type="pres">
      <dgm:prSet presAssocID="{2B5F6F6C-906B-47E3-A467-DBE04D488115}" presName="tx1" presStyleLbl="revTx" presStyleIdx="1" presStyleCnt="8"/>
      <dgm:spPr/>
    </dgm:pt>
    <dgm:pt modelId="{9711EC80-6EFA-CA48-9388-729D93FBF6DD}" type="pres">
      <dgm:prSet presAssocID="{2B5F6F6C-906B-47E3-A467-DBE04D488115}" presName="vert1" presStyleCnt="0"/>
      <dgm:spPr/>
    </dgm:pt>
    <dgm:pt modelId="{ED607694-5068-8348-81D6-480866700D26}" type="pres">
      <dgm:prSet presAssocID="{8611D1FE-0E22-40A1-9A88-E6E31EB0FADE}" presName="thickLine" presStyleLbl="alignNode1" presStyleIdx="2" presStyleCnt="8"/>
      <dgm:spPr/>
    </dgm:pt>
    <dgm:pt modelId="{689931D7-0C96-7B41-98E8-31D20E660ADE}" type="pres">
      <dgm:prSet presAssocID="{8611D1FE-0E22-40A1-9A88-E6E31EB0FADE}" presName="horz1" presStyleCnt="0"/>
      <dgm:spPr/>
    </dgm:pt>
    <dgm:pt modelId="{F24C2F49-A29B-6540-9ADE-DDE25667BD1D}" type="pres">
      <dgm:prSet presAssocID="{8611D1FE-0E22-40A1-9A88-E6E31EB0FADE}" presName="tx1" presStyleLbl="revTx" presStyleIdx="2" presStyleCnt="8"/>
      <dgm:spPr/>
    </dgm:pt>
    <dgm:pt modelId="{43639B18-C498-394C-A7FD-D7D678D4FBE2}" type="pres">
      <dgm:prSet presAssocID="{8611D1FE-0E22-40A1-9A88-E6E31EB0FADE}" presName="vert1" presStyleCnt="0"/>
      <dgm:spPr/>
    </dgm:pt>
    <dgm:pt modelId="{779E9693-A694-204F-8636-C35C0D81D6DA}" type="pres">
      <dgm:prSet presAssocID="{AA81868D-DA76-4F7B-95C0-FD29861E108F}" presName="thickLine" presStyleLbl="alignNode1" presStyleIdx="3" presStyleCnt="8"/>
      <dgm:spPr/>
    </dgm:pt>
    <dgm:pt modelId="{73ADE548-E8A4-AD4C-A7CE-14A753D68315}" type="pres">
      <dgm:prSet presAssocID="{AA81868D-DA76-4F7B-95C0-FD29861E108F}" presName="horz1" presStyleCnt="0"/>
      <dgm:spPr/>
    </dgm:pt>
    <dgm:pt modelId="{F03C5936-8896-5C44-A35C-4D8CF7319CD6}" type="pres">
      <dgm:prSet presAssocID="{AA81868D-DA76-4F7B-95C0-FD29861E108F}" presName="tx1" presStyleLbl="revTx" presStyleIdx="3" presStyleCnt="8"/>
      <dgm:spPr/>
    </dgm:pt>
    <dgm:pt modelId="{8D9C8B30-4CAD-514F-BE13-A8D573860096}" type="pres">
      <dgm:prSet presAssocID="{AA81868D-DA76-4F7B-95C0-FD29861E108F}" presName="vert1" presStyleCnt="0"/>
      <dgm:spPr/>
    </dgm:pt>
    <dgm:pt modelId="{135A0984-9E09-AF46-9EE2-4803DA4904B4}" type="pres">
      <dgm:prSet presAssocID="{13699288-00EB-4376-92C0-FA723D43EE97}" presName="thickLine" presStyleLbl="alignNode1" presStyleIdx="4" presStyleCnt="8"/>
      <dgm:spPr/>
    </dgm:pt>
    <dgm:pt modelId="{E8EC8CEE-12EB-8842-BF66-6549B2313E0B}" type="pres">
      <dgm:prSet presAssocID="{13699288-00EB-4376-92C0-FA723D43EE97}" presName="horz1" presStyleCnt="0"/>
      <dgm:spPr/>
    </dgm:pt>
    <dgm:pt modelId="{C9E9F66D-3F00-C94F-BEF8-CBA7BC0747F5}" type="pres">
      <dgm:prSet presAssocID="{13699288-00EB-4376-92C0-FA723D43EE97}" presName="tx1" presStyleLbl="revTx" presStyleIdx="4" presStyleCnt="8"/>
      <dgm:spPr/>
    </dgm:pt>
    <dgm:pt modelId="{26279B08-EC36-7A4E-843B-87D8CC7AE005}" type="pres">
      <dgm:prSet presAssocID="{13699288-00EB-4376-92C0-FA723D43EE97}" presName="vert1" presStyleCnt="0"/>
      <dgm:spPr/>
    </dgm:pt>
    <dgm:pt modelId="{CC1743B4-3AE2-0D4E-8FB0-B3752C01F649}" type="pres">
      <dgm:prSet presAssocID="{4DEE4B81-5627-40F7-B1E3-6CA51D553922}" presName="thickLine" presStyleLbl="alignNode1" presStyleIdx="5" presStyleCnt="8"/>
      <dgm:spPr/>
    </dgm:pt>
    <dgm:pt modelId="{2329AA3E-4A62-8B4E-903A-C9EFBB8BE6C9}" type="pres">
      <dgm:prSet presAssocID="{4DEE4B81-5627-40F7-B1E3-6CA51D553922}" presName="horz1" presStyleCnt="0"/>
      <dgm:spPr/>
    </dgm:pt>
    <dgm:pt modelId="{8D6FA9BD-E5C2-A74A-BC46-83246D8B2A15}" type="pres">
      <dgm:prSet presAssocID="{4DEE4B81-5627-40F7-B1E3-6CA51D553922}" presName="tx1" presStyleLbl="revTx" presStyleIdx="5" presStyleCnt="8"/>
      <dgm:spPr/>
    </dgm:pt>
    <dgm:pt modelId="{5D207DEB-EE12-5B4F-A229-1C82BD8FB283}" type="pres">
      <dgm:prSet presAssocID="{4DEE4B81-5627-40F7-B1E3-6CA51D553922}" presName="vert1" presStyleCnt="0"/>
      <dgm:spPr/>
    </dgm:pt>
    <dgm:pt modelId="{10F7A646-6BBA-4645-9943-0CD37A60DF4D}" type="pres">
      <dgm:prSet presAssocID="{5DA64AA1-4130-41AF-BB0E-9519B9216022}" presName="thickLine" presStyleLbl="alignNode1" presStyleIdx="6" presStyleCnt="8"/>
      <dgm:spPr/>
    </dgm:pt>
    <dgm:pt modelId="{FCF19E02-9BDC-5140-B50A-F246B12BE752}" type="pres">
      <dgm:prSet presAssocID="{5DA64AA1-4130-41AF-BB0E-9519B9216022}" presName="horz1" presStyleCnt="0"/>
      <dgm:spPr/>
    </dgm:pt>
    <dgm:pt modelId="{4EF27ED0-DC86-A547-8D34-2EE5F7BC6125}" type="pres">
      <dgm:prSet presAssocID="{5DA64AA1-4130-41AF-BB0E-9519B9216022}" presName="tx1" presStyleLbl="revTx" presStyleIdx="6" presStyleCnt="8"/>
      <dgm:spPr/>
    </dgm:pt>
    <dgm:pt modelId="{77B890AA-466B-D047-88F0-1FC303983ABD}" type="pres">
      <dgm:prSet presAssocID="{5DA64AA1-4130-41AF-BB0E-9519B9216022}" presName="vert1" presStyleCnt="0"/>
      <dgm:spPr/>
    </dgm:pt>
    <dgm:pt modelId="{A7C52F3B-A511-EB4A-B5B8-C1FABF122F97}" type="pres">
      <dgm:prSet presAssocID="{441AD0CB-FC86-4746-A433-904A2ED142E7}" presName="thickLine" presStyleLbl="alignNode1" presStyleIdx="7" presStyleCnt="8"/>
      <dgm:spPr/>
    </dgm:pt>
    <dgm:pt modelId="{DD71718C-9A43-434F-8D74-A28F35F0B470}" type="pres">
      <dgm:prSet presAssocID="{441AD0CB-FC86-4746-A433-904A2ED142E7}" presName="horz1" presStyleCnt="0"/>
      <dgm:spPr/>
    </dgm:pt>
    <dgm:pt modelId="{320C3548-B5FB-064F-8A5F-7A8790C41C14}" type="pres">
      <dgm:prSet presAssocID="{441AD0CB-FC86-4746-A433-904A2ED142E7}" presName="tx1" presStyleLbl="revTx" presStyleIdx="7" presStyleCnt="8"/>
      <dgm:spPr/>
    </dgm:pt>
    <dgm:pt modelId="{27475A43-A615-A24B-A131-91524DD3D0E3}" type="pres">
      <dgm:prSet presAssocID="{441AD0CB-FC86-4746-A433-904A2ED142E7}" presName="vert1" presStyleCnt="0"/>
      <dgm:spPr/>
    </dgm:pt>
  </dgm:ptLst>
  <dgm:cxnLst>
    <dgm:cxn modelId="{50A6A704-C068-44E2-9518-478B145087D8}" srcId="{04517AA1-A0B0-4AA8-94DE-C037FACA115B}" destId="{DCCEA167-1F0C-45C6-BFCE-1D15C077532C}" srcOrd="0" destOrd="0" parTransId="{F39E5359-A07B-409A-A2AC-2F2ED417B16E}" sibTransId="{9F4A6BE7-A71B-4982-A3D9-1BD6ADE4648C}"/>
    <dgm:cxn modelId="{91902315-4617-4443-A558-E667FE12D7E2}" type="presOf" srcId="{5DA64AA1-4130-41AF-BB0E-9519B9216022}" destId="{4EF27ED0-DC86-A547-8D34-2EE5F7BC6125}" srcOrd="0" destOrd="0" presId="urn:microsoft.com/office/officeart/2008/layout/LinedList"/>
    <dgm:cxn modelId="{DDB0E41E-19CC-4516-B93D-F4AD3AD73137}" srcId="{04517AA1-A0B0-4AA8-94DE-C037FACA115B}" destId="{441AD0CB-FC86-4746-A433-904A2ED142E7}" srcOrd="7" destOrd="0" parTransId="{B864961B-FE2E-4001-92B1-DDE88488D723}" sibTransId="{6F9B7817-3F06-4F89-AFC2-2417A3D63398}"/>
    <dgm:cxn modelId="{B583F42D-9CDA-E44F-A252-01A32280DFD1}" type="presOf" srcId="{4DEE4B81-5627-40F7-B1E3-6CA51D553922}" destId="{8D6FA9BD-E5C2-A74A-BC46-83246D8B2A15}" srcOrd="0" destOrd="0" presId="urn:microsoft.com/office/officeart/2008/layout/LinedList"/>
    <dgm:cxn modelId="{A1B86230-279C-704A-AAAD-A854E9192B62}" type="presOf" srcId="{DCCEA167-1F0C-45C6-BFCE-1D15C077532C}" destId="{621658CC-3962-834D-855C-ACB8682140DA}" srcOrd="0" destOrd="0" presId="urn:microsoft.com/office/officeart/2008/layout/LinedList"/>
    <dgm:cxn modelId="{704CFB31-5C0F-2445-987E-9A772E0D7BAE}" type="presOf" srcId="{441AD0CB-FC86-4746-A433-904A2ED142E7}" destId="{320C3548-B5FB-064F-8A5F-7A8790C41C14}" srcOrd="0" destOrd="0" presId="urn:microsoft.com/office/officeart/2008/layout/LinedList"/>
    <dgm:cxn modelId="{4381973B-9F4C-4655-83FA-ACF8932C5A5C}" srcId="{04517AA1-A0B0-4AA8-94DE-C037FACA115B}" destId="{8611D1FE-0E22-40A1-9A88-E6E31EB0FADE}" srcOrd="2" destOrd="0" parTransId="{A0CA2178-5C5E-45B6-AF38-4EAA92B01C45}" sibTransId="{9904B16E-9EBA-4B2E-8867-B44FB7147535}"/>
    <dgm:cxn modelId="{7129A162-AA01-0C4B-AA00-DFC4563B1911}" type="presOf" srcId="{13699288-00EB-4376-92C0-FA723D43EE97}" destId="{C9E9F66D-3F00-C94F-BEF8-CBA7BC0747F5}" srcOrd="0" destOrd="0" presId="urn:microsoft.com/office/officeart/2008/layout/LinedList"/>
    <dgm:cxn modelId="{E47E6545-915C-0544-9A64-65037B1B3069}" type="presOf" srcId="{04517AA1-A0B0-4AA8-94DE-C037FACA115B}" destId="{967C95AF-A76F-7343-8014-0A293FCFF17A}" srcOrd="0" destOrd="0" presId="urn:microsoft.com/office/officeart/2008/layout/LinedList"/>
    <dgm:cxn modelId="{A2038749-C70A-7249-91D7-4060568549FC}" type="presOf" srcId="{2B5F6F6C-906B-47E3-A467-DBE04D488115}" destId="{36545C37-98F8-134C-8AB8-C5110BC43717}" srcOrd="0" destOrd="0" presId="urn:microsoft.com/office/officeart/2008/layout/LinedList"/>
    <dgm:cxn modelId="{9327AC70-C050-4F87-B489-1B5A4EE90A88}" srcId="{04517AA1-A0B0-4AA8-94DE-C037FACA115B}" destId="{AA81868D-DA76-4F7B-95C0-FD29861E108F}" srcOrd="3" destOrd="0" parTransId="{45B55E05-0854-49D7-9FFD-D9516BEB8FBA}" sibTransId="{B60290A5-FCF6-461F-8DC7-E3AE5E41C897}"/>
    <dgm:cxn modelId="{53B2FF50-1AC4-473C-BEBB-954E472DAE23}" srcId="{04517AA1-A0B0-4AA8-94DE-C037FACA115B}" destId="{4DEE4B81-5627-40F7-B1E3-6CA51D553922}" srcOrd="5" destOrd="0" parTransId="{84BDDA5B-E759-4078-9C4A-7FACD64AC2BD}" sibTransId="{728052C4-2F6A-4231-9BA1-42419DA584BD}"/>
    <dgm:cxn modelId="{611FC972-120B-7A4E-96FA-62E2A1A1F7FE}" type="presOf" srcId="{AA81868D-DA76-4F7B-95C0-FD29861E108F}" destId="{F03C5936-8896-5C44-A35C-4D8CF7319CD6}" srcOrd="0" destOrd="0" presId="urn:microsoft.com/office/officeart/2008/layout/LinedList"/>
    <dgm:cxn modelId="{5A51B193-FEDC-4278-AB6D-45D5A946E550}" srcId="{04517AA1-A0B0-4AA8-94DE-C037FACA115B}" destId="{5DA64AA1-4130-41AF-BB0E-9519B9216022}" srcOrd="6" destOrd="0" parTransId="{A7021596-7651-4E55-9E69-D73218CED54E}" sibTransId="{4A8CF11E-5327-43F8-A366-7A885B692526}"/>
    <dgm:cxn modelId="{886534BF-DC3A-477F-A2CF-0EB118F5C16B}" srcId="{04517AA1-A0B0-4AA8-94DE-C037FACA115B}" destId="{2B5F6F6C-906B-47E3-A467-DBE04D488115}" srcOrd="1" destOrd="0" parTransId="{451D844F-711E-4783-BF0F-3C4F41C53CC7}" sibTransId="{B213CF18-0F15-4059-AE87-103994C2091A}"/>
    <dgm:cxn modelId="{9D0392C9-6235-2942-A647-216D6E6A325D}" type="presOf" srcId="{8611D1FE-0E22-40A1-9A88-E6E31EB0FADE}" destId="{F24C2F49-A29B-6540-9ADE-DDE25667BD1D}" srcOrd="0" destOrd="0" presId="urn:microsoft.com/office/officeart/2008/layout/LinedList"/>
    <dgm:cxn modelId="{ADBDBBDE-8A23-4C4C-8F82-3E5CE645C78E}" srcId="{04517AA1-A0B0-4AA8-94DE-C037FACA115B}" destId="{13699288-00EB-4376-92C0-FA723D43EE97}" srcOrd="4" destOrd="0" parTransId="{CAB8C45B-E4E0-456E-B12B-406E1A00474D}" sibTransId="{FC49C79E-208C-460C-9CF9-09EA591FC769}"/>
    <dgm:cxn modelId="{285CCC10-1AA6-1443-ABE5-515C863C5017}" type="presParOf" srcId="{967C95AF-A76F-7343-8014-0A293FCFF17A}" destId="{70733DC4-027F-4045-BFA7-9DD23084B9DB}" srcOrd="0" destOrd="0" presId="urn:microsoft.com/office/officeart/2008/layout/LinedList"/>
    <dgm:cxn modelId="{F2885C0E-A13B-4341-99C5-86CD746133CD}" type="presParOf" srcId="{967C95AF-A76F-7343-8014-0A293FCFF17A}" destId="{70898750-8229-5248-9597-6F9BBDC4F540}" srcOrd="1" destOrd="0" presId="urn:microsoft.com/office/officeart/2008/layout/LinedList"/>
    <dgm:cxn modelId="{37E60EB7-1460-2545-ACDA-2ED82C6ECAF2}" type="presParOf" srcId="{70898750-8229-5248-9597-6F9BBDC4F540}" destId="{621658CC-3962-834D-855C-ACB8682140DA}" srcOrd="0" destOrd="0" presId="urn:microsoft.com/office/officeart/2008/layout/LinedList"/>
    <dgm:cxn modelId="{3D5C5D04-53B7-3B45-B23D-EB6859000FB8}" type="presParOf" srcId="{70898750-8229-5248-9597-6F9BBDC4F540}" destId="{923399C0-0F42-9C4C-B7DB-1D49BEE0A0B0}" srcOrd="1" destOrd="0" presId="urn:microsoft.com/office/officeart/2008/layout/LinedList"/>
    <dgm:cxn modelId="{707950C0-3B70-A844-B8A6-D2780E346C84}" type="presParOf" srcId="{967C95AF-A76F-7343-8014-0A293FCFF17A}" destId="{4B8B3136-6A14-0E4F-99F9-022AC1BA393F}" srcOrd="2" destOrd="0" presId="urn:microsoft.com/office/officeart/2008/layout/LinedList"/>
    <dgm:cxn modelId="{0A3F28B9-D28A-384B-9EF6-BB9E67C61DB9}" type="presParOf" srcId="{967C95AF-A76F-7343-8014-0A293FCFF17A}" destId="{EBBE85AA-5947-9745-9D7D-00DB3F0BB85D}" srcOrd="3" destOrd="0" presId="urn:microsoft.com/office/officeart/2008/layout/LinedList"/>
    <dgm:cxn modelId="{348B1064-36C2-DA46-B848-BCF1C7A64358}" type="presParOf" srcId="{EBBE85AA-5947-9745-9D7D-00DB3F0BB85D}" destId="{36545C37-98F8-134C-8AB8-C5110BC43717}" srcOrd="0" destOrd="0" presId="urn:microsoft.com/office/officeart/2008/layout/LinedList"/>
    <dgm:cxn modelId="{86E7E4C9-37D7-A743-89BD-DF99B69F139D}" type="presParOf" srcId="{EBBE85AA-5947-9745-9D7D-00DB3F0BB85D}" destId="{9711EC80-6EFA-CA48-9388-729D93FBF6DD}" srcOrd="1" destOrd="0" presId="urn:microsoft.com/office/officeart/2008/layout/LinedList"/>
    <dgm:cxn modelId="{17A60F84-2931-3447-81F3-CE223DA796C5}" type="presParOf" srcId="{967C95AF-A76F-7343-8014-0A293FCFF17A}" destId="{ED607694-5068-8348-81D6-480866700D26}" srcOrd="4" destOrd="0" presId="urn:microsoft.com/office/officeart/2008/layout/LinedList"/>
    <dgm:cxn modelId="{56672154-882A-3740-9000-490A54EB96ED}" type="presParOf" srcId="{967C95AF-A76F-7343-8014-0A293FCFF17A}" destId="{689931D7-0C96-7B41-98E8-31D20E660ADE}" srcOrd="5" destOrd="0" presId="urn:microsoft.com/office/officeart/2008/layout/LinedList"/>
    <dgm:cxn modelId="{ECE55EA9-2279-2344-AA91-2A92F8679920}" type="presParOf" srcId="{689931D7-0C96-7B41-98E8-31D20E660ADE}" destId="{F24C2F49-A29B-6540-9ADE-DDE25667BD1D}" srcOrd="0" destOrd="0" presId="urn:microsoft.com/office/officeart/2008/layout/LinedList"/>
    <dgm:cxn modelId="{B764BD5C-C42D-BF44-A94C-F8AF77FC039B}" type="presParOf" srcId="{689931D7-0C96-7B41-98E8-31D20E660ADE}" destId="{43639B18-C498-394C-A7FD-D7D678D4FBE2}" srcOrd="1" destOrd="0" presId="urn:microsoft.com/office/officeart/2008/layout/LinedList"/>
    <dgm:cxn modelId="{01407844-F67D-1A46-B684-94BD8AF57339}" type="presParOf" srcId="{967C95AF-A76F-7343-8014-0A293FCFF17A}" destId="{779E9693-A694-204F-8636-C35C0D81D6DA}" srcOrd="6" destOrd="0" presId="urn:microsoft.com/office/officeart/2008/layout/LinedList"/>
    <dgm:cxn modelId="{F655F3E6-1A37-EA41-96D0-AA419EF74624}" type="presParOf" srcId="{967C95AF-A76F-7343-8014-0A293FCFF17A}" destId="{73ADE548-E8A4-AD4C-A7CE-14A753D68315}" srcOrd="7" destOrd="0" presId="urn:microsoft.com/office/officeart/2008/layout/LinedList"/>
    <dgm:cxn modelId="{22104236-3045-0242-89A5-06562A99D11F}" type="presParOf" srcId="{73ADE548-E8A4-AD4C-A7CE-14A753D68315}" destId="{F03C5936-8896-5C44-A35C-4D8CF7319CD6}" srcOrd="0" destOrd="0" presId="urn:microsoft.com/office/officeart/2008/layout/LinedList"/>
    <dgm:cxn modelId="{79226E44-4F6F-824C-AE77-FDE01F77B373}" type="presParOf" srcId="{73ADE548-E8A4-AD4C-A7CE-14A753D68315}" destId="{8D9C8B30-4CAD-514F-BE13-A8D573860096}" srcOrd="1" destOrd="0" presId="urn:microsoft.com/office/officeart/2008/layout/LinedList"/>
    <dgm:cxn modelId="{D5FDE1E8-F056-7E46-B680-2BF7FCFE83D1}" type="presParOf" srcId="{967C95AF-A76F-7343-8014-0A293FCFF17A}" destId="{135A0984-9E09-AF46-9EE2-4803DA4904B4}" srcOrd="8" destOrd="0" presId="urn:microsoft.com/office/officeart/2008/layout/LinedList"/>
    <dgm:cxn modelId="{62FCC06A-B475-4F42-819B-7802FA0A1549}" type="presParOf" srcId="{967C95AF-A76F-7343-8014-0A293FCFF17A}" destId="{E8EC8CEE-12EB-8842-BF66-6549B2313E0B}" srcOrd="9" destOrd="0" presId="urn:microsoft.com/office/officeart/2008/layout/LinedList"/>
    <dgm:cxn modelId="{65A6C984-5E6C-ED4E-BC29-626513434B6D}" type="presParOf" srcId="{E8EC8CEE-12EB-8842-BF66-6549B2313E0B}" destId="{C9E9F66D-3F00-C94F-BEF8-CBA7BC0747F5}" srcOrd="0" destOrd="0" presId="urn:microsoft.com/office/officeart/2008/layout/LinedList"/>
    <dgm:cxn modelId="{CF6FB3B1-C9D2-2C45-BA82-8A7B2496C76E}" type="presParOf" srcId="{E8EC8CEE-12EB-8842-BF66-6549B2313E0B}" destId="{26279B08-EC36-7A4E-843B-87D8CC7AE005}" srcOrd="1" destOrd="0" presId="urn:microsoft.com/office/officeart/2008/layout/LinedList"/>
    <dgm:cxn modelId="{F1CD0875-3F03-0F43-9924-34D00BC59AFC}" type="presParOf" srcId="{967C95AF-A76F-7343-8014-0A293FCFF17A}" destId="{CC1743B4-3AE2-0D4E-8FB0-B3752C01F649}" srcOrd="10" destOrd="0" presId="urn:microsoft.com/office/officeart/2008/layout/LinedList"/>
    <dgm:cxn modelId="{297DE761-551B-9449-A8EB-4D0CF16AE9B7}" type="presParOf" srcId="{967C95AF-A76F-7343-8014-0A293FCFF17A}" destId="{2329AA3E-4A62-8B4E-903A-C9EFBB8BE6C9}" srcOrd="11" destOrd="0" presId="urn:microsoft.com/office/officeart/2008/layout/LinedList"/>
    <dgm:cxn modelId="{F7D2F933-39D2-714C-8A3D-AB63D12B2F7B}" type="presParOf" srcId="{2329AA3E-4A62-8B4E-903A-C9EFBB8BE6C9}" destId="{8D6FA9BD-E5C2-A74A-BC46-83246D8B2A15}" srcOrd="0" destOrd="0" presId="urn:microsoft.com/office/officeart/2008/layout/LinedList"/>
    <dgm:cxn modelId="{70528154-D498-584A-AEBA-3DED9398FED5}" type="presParOf" srcId="{2329AA3E-4A62-8B4E-903A-C9EFBB8BE6C9}" destId="{5D207DEB-EE12-5B4F-A229-1C82BD8FB283}" srcOrd="1" destOrd="0" presId="urn:microsoft.com/office/officeart/2008/layout/LinedList"/>
    <dgm:cxn modelId="{29DF2655-C1EC-FB4E-9999-0194C404CA84}" type="presParOf" srcId="{967C95AF-A76F-7343-8014-0A293FCFF17A}" destId="{10F7A646-6BBA-4645-9943-0CD37A60DF4D}" srcOrd="12" destOrd="0" presId="urn:microsoft.com/office/officeart/2008/layout/LinedList"/>
    <dgm:cxn modelId="{22911CBE-B9D3-5847-8881-82CFBD31D9DA}" type="presParOf" srcId="{967C95AF-A76F-7343-8014-0A293FCFF17A}" destId="{FCF19E02-9BDC-5140-B50A-F246B12BE752}" srcOrd="13" destOrd="0" presId="urn:microsoft.com/office/officeart/2008/layout/LinedList"/>
    <dgm:cxn modelId="{998F8711-4577-DA45-9392-A8B819A7CF01}" type="presParOf" srcId="{FCF19E02-9BDC-5140-B50A-F246B12BE752}" destId="{4EF27ED0-DC86-A547-8D34-2EE5F7BC6125}" srcOrd="0" destOrd="0" presId="urn:microsoft.com/office/officeart/2008/layout/LinedList"/>
    <dgm:cxn modelId="{E4BA1ED8-8BB4-9444-A00D-CFF31B39A69E}" type="presParOf" srcId="{FCF19E02-9BDC-5140-B50A-F246B12BE752}" destId="{77B890AA-466B-D047-88F0-1FC303983ABD}" srcOrd="1" destOrd="0" presId="urn:microsoft.com/office/officeart/2008/layout/LinedList"/>
    <dgm:cxn modelId="{00D47A4E-5328-5848-A8A6-706BCF7ED5BC}" type="presParOf" srcId="{967C95AF-A76F-7343-8014-0A293FCFF17A}" destId="{A7C52F3B-A511-EB4A-B5B8-C1FABF122F97}" srcOrd="14" destOrd="0" presId="urn:microsoft.com/office/officeart/2008/layout/LinedList"/>
    <dgm:cxn modelId="{23069C93-FB56-DB47-9646-B4FAFAC409DC}" type="presParOf" srcId="{967C95AF-A76F-7343-8014-0A293FCFF17A}" destId="{DD71718C-9A43-434F-8D74-A28F35F0B470}" srcOrd="15" destOrd="0" presId="urn:microsoft.com/office/officeart/2008/layout/LinedList"/>
    <dgm:cxn modelId="{4938DD65-6077-5646-817F-DF96A66572C5}" type="presParOf" srcId="{DD71718C-9A43-434F-8D74-A28F35F0B470}" destId="{320C3548-B5FB-064F-8A5F-7A8790C41C14}" srcOrd="0" destOrd="0" presId="urn:microsoft.com/office/officeart/2008/layout/LinedList"/>
    <dgm:cxn modelId="{1D30C34F-DB9B-1648-BE8C-25C3E6D26330}" type="presParOf" srcId="{DD71718C-9A43-434F-8D74-A28F35F0B470}" destId="{27475A43-A615-A24B-A131-91524DD3D0E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33DC4-027F-4045-BFA7-9DD23084B9DB}">
      <dsp:nvSpPr>
        <dsp:cNvPr id="0" name=""/>
        <dsp:cNvSpPr/>
      </dsp:nvSpPr>
      <dsp:spPr>
        <a:xfrm>
          <a:off x="0" y="0"/>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21658CC-3962-834D-855C-ACB8682140DA}">
      <dsp:nvSpPr>
        <dsp:cNvPr id="0" name=""/>
        <dsp:cNvSpPr/>
      </dsp:nvSpPr>
      <dsp:spPr>
        <a:xfrm>
          <a:off x="0" y="0"/>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kern="1200" dirty="0"/>
            <a:t>Food –Antipasto plate </a:t>
          </a:r>
          <a:endParaRPr lang="en-US" sz="2400" kern="1200" dirty="0"/>
        </a:p>
      </dsp:txBody>
      <dsp:txXfrm>
        <a:off x="0" y="0"/>
        <a:ext cx="4964686" cy="463201"/>
      </dsp:txXfrm>
    </dsp:sp>
    <dsp:sp modelId="{4B8B3136-6A14-0E4F-99F9-022AC1BA393F}">
      <dsp:nvSpPr>
        <dsp:cNvPr id="0" name=""/>
        <dsp:cNvSpPr/>
      </dsp:nvSpPr>
      <dsp:spPr>
        <a:xfrm>
          <a:off x="0" y="463201"/>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6545C37-98F8-134C-8AB8-C5110BC43717}">
      <dsp:nvSpPr>
        <dsp:cNvPr id="0" name=""/>
        <dsp:cNvSpPr/>
      </dsp:nvSpPr>
      <dsp:spPr>
        <a:xfrm>
          <a:off x="0" y="463201"/>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Colour -Purple </a:t>
          </a:r>
        </a:p>
      </dsp:txBody>
      <dsp:txXfrm>
        <a:off x="0" y="463201"/>
        <a:ext cx="4964686" cy="463201"/>
      </dsp:txXfrm>
    </dsp:sp>
    <dsp:sp modelId="{ED607694-5068-8348-81D6-480866700D26}">
      <dsp:nvSpPr>
        <dsp:cNvPr id="0" name=""/>
        <dsp:cNvSpPr/>
      </dsp:nvSpPr>
      <dsp:spPr>
        <a:xfrm>
          <a:off x="0" y="926403"/>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24C2F49-A29B-6540-9ADE-DDE25667BD1D}">
      <dsp:nvSpPr>
        <dsp:cNvPr id="0" name=""/>
        <dsp:cNvSpPr/>
      </dsp:nvSpPr>
      <dsp:spPr>
        <a:xfrm>
          <a:off x="0" y="926402"/>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Animal – Horses </a:t>
          </a:r>
        </a:p>
      </dsp:txBody>
      <dsp:txXfrm>
        <a:off x="0" y="926402"/>
        <a:ext cx="4964686" cy="463201"/>
      </dsp:txXfrm>
    </dsp:sp>
    <dsp:sp modelId="{779E9693-A694-204F-8636-C35C0D81D6DA}">
      <dsp:nvSpPr>
        <dsp:cNvPr id="0" name=""/>
        <dsp:cNvSpPr/>
      </dsp:nvSpPr>
      <dsp:spPr>
        <a:xfrm>
          <a:off x="0" y="1389604"/>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3C5936-8896-5C44-A35C-4D8CF7319CD6}">
      <dsp:nvSpPr>
        <dsp:cNvPr id="0" name=""/>
        <dsp:cNvSpPr/>
      </dsp:nvSpPr>
      <dsp:spPr>
        <a:xfrm>
          <a:off x="0" y="1389604"/>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Sweet treat- Snakes – not real ones</a:t>
          </a:r>
        </a:p>
      </dsp:txBody>
      <dsp:txXfrm>
        <a:off x="0" y="1389604"/>
        <a:ext cx="4964686" cy="463201"/>
      </dsp:txXfrm>
    </dsp:sp>
    <dsp:sp modelId="{135A0984-9E09-AF46-9EE2-4803DA4904B4}">
      <dsp:nvSpPr>
        <dsp:cNvPr id="0" name=""/>
        <dsp:cNvSpPr/>
      </dsp:nvSpPr>
      <dsp:spPr>
        <a:xfrm>
          <a:off x="0" y="1852806"/>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9E9F66D-3F00-C94F-BEF8-CBA7BC0747F5}">
      <dsp:nvSpPr>
        <dsp:cNvPr id="0" name=""/>
        <dsp:cNvSpPr/>
      </dsp:nvSpPr>
      <dsp:spPr>
        <a:xfrm>
          <a:off x="0" y="1852805"/>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Country to visit - England and Scotland</a:t>
          </a:r>
        </a:p>
      </dsp:txBody>
      <dsp:txXfrm>
        <a:off x="0" y="1852805"/>
        <a:ext cx="4964686" cy="463201"/>
      </dsp:txXfrm>
    </dsp:sp>
    <dsp:sp modelId="{CC1743B4-3AE2-0D4E-8FB0-B3752C01F649}">
      <dsp:nvSpPr>
        <dsp:cNvPr id="0" name=""/>
        <dsp:cNvSpPr/>
      </dsp:nvSpPr>
      <dsp:spPr>
        <a:xfrm>
          <a:off x="0" y="2316007"/>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D6FA9BD-E5C2-A74A-BC46-83246D8B2A15}">
      <dsp:nvSpPr>
        <dsp:cNvPr id="0" name=""/>
        <dsp:cNvSpPr/>
      </dsp:nvSpPr>
      <dsp:spPr>
        <a:xfrm>
          <a:off x="0" y="2316007"/>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Movie - Forrest Gump</a:t>
          </a:r>
        </a:p>
      </dsp:txBody>
      <dsp:txXfrm>
        <a:off x="0" y="2316007"/>
        <a:ext cx="4964686" cy="463201"/>
      </dsp:txXfrm>
    </dsp:sp>
    <dsp:sp modelId="{10F7A646-6BBA-4645-9943-0CD37A60DF4D}">
      <dsp:nvSpPr>
        <dsp:cNvPr id="0" name=""/>
        <dsp:cNvSpPr/>
      </dsp:nvSpPr>
      <dsp:spPr>
        <a:xfrm>
          <a:off x="0" y="2779208"/>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F27ED0-DC86-A547-8D34-2EE5F7BC6125}">
      <dsp:nvSpPr>
        <dsp:cNvPr id="0" name=""/>
        <dsp:cNvSpPr/>
      </dsp:nvSpPr>
      <dsp:spPr>
        <a:xfrm>
          <a:off x="0" y="2779209"/>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Restaurant – The Church Bar</a:t>
          </a:r>
        </a:p>
      </dsp:txBody>
      <dsp:txXfrm>
        <a:off x="0" y="2779209"/>
        <a:ext cx="4964686" cy="463201"/>
      </dsp:txXfrm>
    </dsp:sp>
    <dsp:sp modelId="{A7C52F3B-A511-EB4A-B5B8-C1FABF122F97}">
      <dsp:nvSpPr>
        <dsp:cNvPr id="0" name=""/>
        <dsp:cNvSpPr/>
      </dsp:nvSpPr>
      <dsp:spPr>
        <a:xfrm>
          <a:off x="0" y="3242410"/>
          <a:ext cx="49646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20C3548-B5FB-064F-8A5F-7A8790C41C14}">
      <dsp:nvSpPr>
        <dsp:cNvPr id="0" name=""/>
        <dsp:cNvSpPr/>
      </dsp:nvSpPr>
      <dsp:spPr>
        <a:xfrm>
          <a:off x="0" y="3242410"/>
          <a:ext cx="4964686" cy="46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Shopping - Ikea </a:t>
          </a:r>
        </a:p>
      </dsp:txBody>
      <dsp:txXfrm>
        <a:off x="0" y="3242410"/>
        <a:ext cx="4964686" cy="4632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26690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28530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43002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2003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4520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67600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2261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815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27752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5126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3657AA7F-BE72-4467-897E-7A302F46504F}" type="datetimeFigureOut">
              <a:rPr lang="en-US" smtClean="0"/>
              <a:t>2/4/2025</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699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AF5FC"/>
            </a:gs>
            <a:gs pos="39000">
              <a:srgbClr val="D5B5EA"/>
            </a:gs>
            <a:gs pos="51000">
              <a:srgbClr val="D5B5EA"/>
            </a:gs>
            <a:gs pos="60000">
              <a:schemeClr val="accent5">
                <a:lumMod val="40000"/>
                <a:lumOff val="60000"/>
              </a:schemeClr>
            </a:gs>
          </a:gsLst>
          <a:lin ang="5400000" scaled="0"/>
          <a:tileRect/>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2/4/2025</a:t>
            </a:fld>
            <a:endParaRPr lang="en-US"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val="50429717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87" r:id="rId3"/>
    <p:sldLayoutId id="2147483688" r:id="rId4"/>
    <p:sldLayoutId id="2147483693" r:id="rId5"/>
    <p:sldLayoutId id="2147483689" r:id="rId6"/>
    <p:sldLayoutId id="2147483690"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0.jpe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jpeg"/><Relationship Id="rId5" Type="http://schemas.openxmlformats.org/officeDocument/2006/relationships/image" Target="../media/image3.svg"/><Relationship Id="rId10"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5.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6.jpeg"/><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24.jpeg"/><Relationship Id="rId1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2D3518C-77DA-423B-89A9-21ED7456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47" name="Rectangle 46">
            <a:extLst>
              <a:ext uri="{FF2B5EF4-FFF2-40B4-BE49-F238E27FC236}">
                <a16:creationId xmlns:a16="http://schemas.microsoft.com/office/drawing/2014/main" id="{A7155384-2366-4E25-947F-A704D6352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05B3808B-E66A-D444-81EA-2C8FEC456162}"/>
              </a:ext>
            </a:extLst>
          </p:cNvPr>
          <p:cNvSpPr>
            <a:spLocks noGrp="1"/>
          </p:cNvSpPr>
          <p:nvPr>
            <p:ph type="ctrTitle"/>
          </p:nvPr>
        </p:nvSpPr>
        <p:spPr>
          <a:xfrm>
            <a:off x="7298724" y="1122363"/>
            <a:ext cx="4283676" cy="2387600"/>
          </a:xfrm>
        </p:spPr>
        <p:txBody>
          <a:bodyPr>
            <a:normAutofit/>
          </a:bodyPr>
          <a:lstStyle/>
          <a:p>
            <a:pPr algn="l"/>
            <a:r>
              <a:rPr lang="en-US">
                <a:latin typeface="Apple Chancery" panose="03020702040506060504" pitchFamily="66" charset="-79"/>
                <a:cs typeface="Apple Chancery" panose="03020702040506060504" pitchFamily="66" charset="-79"/>
              </a:rPr>
              <a:t>Meet Mrs North</a:t>
            </a:r>
          </a:p>
        </p:txBody>
      </p:sp>
      <p:sp>
        <p:nvSpPr>
          <p:cNvPr id="3" name="Subtitle 2">
            <a:extLst>
              <a:ext uri="{FF2B5EF4-FFF2-40B4-BE49-F238E27FC236}">
                <a16:creationId xmlns:a16="http://schemas.microsoft.com/office/drawing/2014/main" id="{A1273CCB-8665-4147-BAAD-6A9C4256606A}"/>
              </a:ext>
            </a:extLst>
          </p:cNvPr>
          <p:cNvSpPr>
            <a:spLocks noGrp="1"/>
          </p:cNvSpPr>
          <p:nvPr>
            <p:ph type="subTitle" idx="1"/>
          </p:nvPr>
        </p:nvSpPr>
        <p:spPr>
          <a:xfrm>
            <a:off x="7298724" y="3602038"/>
            <a:ext cx="4283676" cy="1655762"/>
          </a:xfrm>
        </p:spPr>
        <p:txBody>
          <a:bodyPr>
            <a:normAutofit/>
          </a:bodyPr>
          <a:lstStyle/>
          <a:p>
            <a:pPr algn="l"/>
            <a:r>
              <a:rPr lang="en-US">
                <a:latin typeface="Apple Chancery" panose="03020702040506060504" pitchFamily="66" charset="-79"/>
                <a:cs typeface="Apple Chancery" panose="03020702040506060504" pitchFamily="66" charset="-79"/>
              </a:rPr>
              <a:t>All about your </a:t>
            </a:r>
          </a:p>
          <a:p>
            <a:pPr algn="l"/>
            <a:r>
              <a:rPr lang="en-US">
                <a:latin typeface="Apple Chancery" panose="03020702040506060504" pitchFamily="66" charset="-79"/>
                <a:cs typeface="Apple Chancery" panose="03020702040506060504" pitchFamily="66" charset="-79"/>
              </a:rPr>
              <a:t>Assistant Principal</a:t>
            </a:r>
          </a:p>
        </p:txBody>
      </p:sp>
      <p:sp>
        <p:nvSpPr>
          <p:cNvPr id="49" name="Rectangle 48">
            <a:extLst>
              <a:ext uri="{FF2B5EF4-FFF2-40B4-BE49-F238E27FC236}">
                <a16:creationId xmlns:a16="http://schemas.microsoft.com/office/drawing/2014/main" id="{D69CA3DA-0ACD-445A-B67C-05E1480CD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29000"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pink shirt&#10;&#10;Description automatically generated">
            <a:extLst>
              <a:ext uri="{FF2B5EF4-FFF2-40B4-BE49-F238E27FC236}">
                <a16:creationId xmlns:a16="http://schemas.microsoft.com/office/drawing/2014/main" id="{A3C6A104-8D62-E3FC-EF75-E37E76373219}"/>
              </a:ext>
            </a:extLst>
          </p:cNvPr>
          <p:cNvPicPr>
            <a:picLocks noChangeAspect="1"/>
          </p:cNvPicPr>
          <p:nvPr/>
        </p:nvPicPr>
        <p:blipFill>
          <a:blip r:embed="rId2"/>
          <a:srcRect t="6062" r="1" b="18939"/>
          <a:stretch/>
        </p:blipFill>
        <p:spPr>
          <a:xfrm>
            <a:off x="236299" y="251720"/>
            <a:ext cx="2921960" cy="2921960"/>
          </a:xfrm>
          <a:custGeom>
            <a:avLst/>
            <a:gdLst/>
            <a:ahLst/>
            <a:cxnLst/>
            <a:rect l="l" t="t" r="r" b="b"/>
            <a:pathLst>
              <a:path w="3375124" h="3375124">
                <a:moveTo>
                  <a:pt x="1687562" y="0"/>
                </a:moveTo>
                <a:cubicBezTo>
                  <a:pt x="2619577" y="0"/>
                  <a:pt x="3375124" y="755547"/>
                  <a:pt x="3375124" y="1687562"/>
                </a:cubicBezTo>
                <a:cubicBezTo>
                  <a:pt x="3375124" y="2619577"/>
                  <a:pt x="2619577" y="3375124"/>
                  <a:pt x="1687562" y="3375124"/>
                </a:cubicBezTo>
                <a:cubicBezTo>
                  <a:pt x="755547" y="3375124"/>
                  <a:pt x="0" y="2619577"/>
                  <a:pt x="0" y="1687562"/>
                </a:cubicBezTo>
                <a:cubicBezTo>
                  <a:pt x="0" y="755547"/>
                  <a:pt x="755547" y="0"/>
                  <a:pt x="1687562" y="0"/>
                </a:cubicBezTo>
                <a:close/>
              </a:path>
            </a:pathLst>
          </a:custGeom>
        </p:spPr>
      </p:pic>
      <p:sp>
        <p:nvSpPr>
          <p:cNvPr id="51" name="Rectangle 50">
            <a:extLst>
              <a:ext uri="{FF2B5EF4-FFF2-40B4-BE49-F238E27FC236}">
                <a16:creationId xmlns:a16="http://schemas.microsoft.com/office/drawing/2014/main" id="{55C8C7DF-DF0D-49D4-A004-E08F4885F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1407"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a:extLst>
              <a:ext uri="{FF2B5EF4-FFF2-40B4-BE49-F238E27FC236}">
                <a16:creationId xmlns:a16="http://schemas.microsoft.com/office/drawing/2014/main" id="{E8FC2329-C002-433D-96E8-24849899DA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7790" y="0"/>
            <a:ext cx="3429000" cy="3429000"/>
          </a:xfrm>
          <a:prstGeom prst="rect">
            <a:avLst/>
          </a:prstGeom>
        </p:spPr>
      </p:pic>
      <p:sp>
        <p:nvSpPr>
          <p:cNvPr id="55" name="Rectangle 54">
            <a:extLst>
              <a:ext uri="{FF2B5EF4-FFF2-40B4-BE49-F238E27FC236}">
                <a16:creationId xmlns:a16="http://schemas.microsoft.com/office/drawing/2014/main" id="{8B102C0E-8F05-4293-A8BE-7ED009624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a:extLst>
              <a:ext uri="{FF2B5EF4-FFF2-40B4-BE49-F238E27FC236}">
                <a16:creationId xmlns:a16="http://schemas.microsoft.com/office/drawing/2014/main" id="{B2051559-524D-44E7-8198-E924F097A1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429000"/>
            <a:ext cx="3429000" cy="3429000"/>
          </a:xfrm>
          <a:prstGeom prst="rect">
            <a:avLst/>
          </a:prstGeom>
        </p:spPr>
      </p:pic>
      <p:sp>
        <p:nvSpPr>
          <p:cNvPr id="59" name="Rectangle 58">
            <a:extLst>
              <a:ext uri="{FF2B5EF4-FFF2-40B4-BE49-F238E27FC236}">
                <a16:creationId xmlns:a16="http://schemas.microsoft.com/office/drawing/2014/main" id="{B6162FB7-D078-420E-8438-341E536C6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607"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 up of a solar panel">
            <a:extLst>
              <a:ext uri="{FF2B5EF4-FFF2-40B4-BE49-F238E27FC236}">
                <a16:creationId xmlns:a16="http://schemas.microsoft.com/office/drawing/2014/main" id="{E646399E-F56C-4E44-94F4-56A09C20C35E}"/>
              </a:ext>
            </a:extLst>
          </p:cNvPr>
          <p:cNvPicPr>
            <a:picLocks noChangeAspect="1"/>
          </p:cNvPicPr>
          <p:nvPr/>
        </p:nvPicPr>
        <p:blipFill rotWithShape="1">
          <a:blip r:embed="rId7"/>
          <a:srcRect l="16527" r="16725" b="3"/>
          <a:stretch/>
        </p:blipFill>
        <p:spPr>
          <a:xfrm>
            <a:off x="3684027" y="3660657"/>
            <a:ext cx="2921960" cy="2921960"/>
          </a:xfrm>
          <a:custGeom>
            <a:avLst/>
            <a:gdLst/>
            <a:ahLst/>
            <a:cxnLst/>
            <a:rect l="l" t="t" r="r" b="b"/>
            <a:pathLst>
              <a:path w="3375124" h="3375124">
                <a:moveTo>
                  <a:pt x="1687562" y="0"/>
                </a:moveTo>
                <a:cubicBezTo>
                  <a:pt x="2619577" y="0"/>
                  <a:pt x="3375124" y="755547"/>
                  <a:pt x="3375124" y="1687562"/>
                </a:cubicBezTo>
                <a:cubicBezTo>
                  <a:pt x="3375124" y="2619577"/>
                  <a:pt x="2619577" y="3375124"/>
                  <a:pt x="1687562" y="3375124"/>
                </a:cubicBezTo>
                <a:cubicBezTo>
                  <a:pt x="755547" y="3375124"/>
                  <a:pt x="0" y="2619577"/>
                  <a:pt x="0" y="1687562"/>
                </a:cubicBezTo>
                <a:cubicBezTo>
                  <a:pt x="0" y="755547"/>
                  <a:pt x="755547" y="0"/>
                  <a:pt x="1687562" y="0"/>
                </a:cubicBezTo>
                <a:close/>
              </a:path>
            </a:pathLst>
          </a:custGeom>
        </p:spPr>
      </p:pic>
    </p:spTree>
    <p:extLst>
      <p:ext uri="{BB962C8B-B14F-4D97-AF65-F5344CB8AC3E}">
        <p14:creationId xmlns:p14="http://schemas.microsoft.com/office/powerpoint/2010/main" val="194455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00" name="Rectangle 1099">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02" name="Rectangle 1101">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D86C17D9-6D28-5D41-826F-C4B9B2847381}"/>
              </a:ext>
            </a:extLst>
          </p:cNvPr>
          <p:cNvSpPr>
            <a:spLocks noGrp="1"/>
          </p:cNvSpPr>
          <p:nvPr>
            <p:ph type="title"/>
          </p:nvPr>
        </p:nvSpPr>
        <p:spPr>
          <a:xfrm>
            <a:off x="777240" y="777240"/>
            <a:ext cx="4114800" cy="1812537"/>
          </a:xfrm>
        </p:spPr>
        <p:txBody>
          <a:bodyPr vert="horz" lIns="91440" tIns="45720" rIns="91440" bIns="45720" rtlCol="0" anchor="b">
            <a:normAutofit/>
          </a:bodyPr>
          <a:lstStyle/>
          <a:p>
            <a:r>
              <a:rPr lang="en-US" sz="4400"/>
              <a:t>My Family </a:t>
            </a:r>
          </a:p>
        </p:txBody>
      </p:sp>
      <p:sp>
        <p:nvSpPr>
          <p:cNvPr id="4" name="Rectangle 1">
            <a:extLst>
              <a:ext uri="{FF2B5EF4-FFF2-40B4-BE49-F238E27FC236}">
                <a16:creationId xmlns:a16="http://schemas.microsoft.com/office/drawing/2014/main" id="{5AF17D27-8E73-E340-922D-C499ADE72EB0}"/>
              </a:ext>
            </a:extLst>
          </p:cNvPr>
          <p:cNvSpPr>
            <a:spLocks noChangeArrowheads="1"/>
          </p:cNvSpPr>
          <p:nvPr/>
        </p:nvSpPr>
        <p:spPr bwMode="auto">
          <a:xfrm>
            <a:off x="777240" y="2786743"/>
            <a:ext cx="4114800" cy="33902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lvl="0" indent="-228600" defTabSz="914400" fontAlgn="base">
              <a:lnSpc>
                <a:spcPct val="90000"/>
              </a:lnSpc>
              <a:spcBef>
                <a:spcPct val="0"/>
              </a:spcBef>
              <a:spcAft>
                <a:spcPts val="600"/>
              </a:spcAft>
              <a:buClr>
                <a:schemeClr val="accent1">
                  <a:lumMod val="60000"/>
                  <a:lumOff val="40000"/>
                </a:schemeClr>
              </a:buClr>
              <a:buSzTx/>
              <a:buFont typeface="Arial" panose="020B0604020202020204" pitchFamily="34" charset="0"/>
              <a:buChar char="•"/>
              <a:tabLst/>
            </a:pPr>
            <a:r>
              <a:rPr kumimoji="0" lang="en-US" altLang="en-US" sz="2000" b="0" i="0" u="none" strike="noStrike" cap="none" normalizeH="0" baseline="0" dirty="0">
                <a:ln>
                  <a:noFill/>
                </a:ln>
                <a:effectLst/>
              </a:rPr>
              <a:t>My husband and I have two children who are grown ups. Sarah works in the city. Our son most of the Windsor South families already know , Mr. North; he is a teacher at Windsor South Public School. I also have a beautiful daughter in law Emma. </a:t>
            </a:r>
            <a:endParaRPr kumimoji="0" lang="en-US" altLang="en-US" sz="2000" b="0" i="0" u="none" strike="noStrike" cap="none" normalizeH="0" baseline="0">
              <a:ln>
                <a:noFill/>
              </a:ln>
              <a:effectLst/>
            </a:endParaRPr>
          </a:p>
        </p:txBody>
      </p:sp>
      <p:sp>
        <p:nvSpPr>
          <p:cNvPr id="1104" name="Rectangle 1103">
            <a:extLst>
              <a:ext uri="{FF2B5EF4-FFF2-40B4-BE49-F238E27FC236}">
                <a16:creationId xmlns:a16="http://schemas.microsoft.com/office/drawing/2014/main" id="{B561DE1A-F39F-46D4-BA9A-9DAB77A4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0"/>
            <a:ext cx="6859801"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and person sitting together&#10;&#10;Description automatically generated">
            <a:extLst>
              <a:ext uri="{FF2B5EF4-FFF2-40B4-BE49-F238E27FC236}">
                <a16:creationId xmlns:a16="http://schemas.microsoft.com/office/drawing/2014/main" id="{6AEB0316-D976-2688-5DC1-893AA3CD8049}"/>
              </a:ext>
            </a:extLst>
          </p:cNvPr>
          <p:cNvPicPr>
            <a:picLocks noChangeAspect="1"/>
          </p:cNvPicPr>
          <p:nvPr/>
        </p:nvPicPr>
        <p:blipFill>
          <a:blip r:embed="rId2"/>
          <a:stretch>
            <a:fillRect/>
          </a:stretch>
        </p:blipFill>
        <p:spPr>
          <a:xfrm>
            <a:off x="6741322" y="281196"/>
            <a:ext cx="4006223" cy="2934559"/>
          </a:xfrm>
          <a:prstGeom prst="rect">
            <a:avLst/>
          </a:prstGeom>
        </p:spPr>
      </p:pic>
      <p:sp>
        <p:nvSpPr>
          <p:cNvPr id="1106" name="Rectangle 1105">
            <a:extLst>
              <a:ext uri="{FF2B5EF4-FFF2-40B4-BE49-F238E27FC236}">
                <a16:creationId xmlns:a16="http://schemas.microsoft.com/office/drawing/2014/main" id="{C6105A24-81C0-4B45-99A5-311F3B74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black dress&#10;&#10;Description automatically generated">
            <a:extLst>
              <a:ext uri="{FF2B5EF4-FFF2-40B4-BE49-F238E27FC236}">
                <a16:creationId xmlns:a16="http://schemas.microsoft.com/office/drawing/2014/main" id="{C2BE92CB-043A-D6CF-4B4F-982C019795FF}"/>
              </a:ext>
            </a:extLst>
          </p:cNvPr>
          <p:cNvPicPr>
            <a:picLocks noChangeAspect="1"/>
          </p:cNvPicPr>
          <p:nvPr/>
        </p:nvPicPr>
        <p:blipFill>
          <a:blip r:embed="rId3"/>
          <a:stretch>
            <a:fillRect/>
          </a:stretch>
        </p:blipFill>
        <p:spPr>
          <a:xfrm rot="5400000">
            <a:off x="5580320" y="4037133"/>
            <a:ext cx="2934559" cy="2200919"/>
          </a:xfrm>
          <a:prstGeom prst="rect">
            <a:avLst/>
          </a:prstGeom>
        </p:spPr>
      </p:pic>
      <p:sp>
        <p:nvSpPr>
          <p:cNvPr id="1108" name="Rectangle 1107">
            <a:extLst>
              <a:ext uri="{FF2B5EF4-FFF2-40B4-BE49-F238E27FC236}">
                <a16:creationId xmlns:a16="http://schemas.microsoft.com/office/drawing/2014/main" id="{C3B21356-601F-4761-B3FB-16E3D4A5C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person standing under a pergola&#10;&#10;Description automatically generated">
            <a:extLst>
              <a:ext uri="{FF2B5EF4-FFF2-40B4-BE49-F238E27FC236}">
                <a16:creationId xmlns:a16="http://schemas.microsoft.com/office/drawing/2014/main" id="{31F9963C-893F-9988-4C40-219DF4060FDA}"/>
              </a:ext>
            </a:extLst>
          </p:cNvPr>
          <p:cNvPicPr>
            <a:picLocks noChangeAspect="1"/>
          </p:cNvPicPr>
          <p:nvPr/>
        </p:nvPicPr>
        <p:blipFill>
          <a:blip r:embed="rId4"/>
          <a:stretch>
            <a:fillRect/>
          </a:stretch>
        </p:blipFill>
        <p:spPr>
          <a:xfrm>
            <a:off x="9376141" y="3670313"/>
            <a:ext cx="2200919" cy="2934559"/>
          </a:xfrm>
          <a:prstGeom prst="rect">
            <a:avLst/>
          </a:prstGeom>
        </p:spPr>
      </p:pic>
    </p:spTree>
    <p:extLst>
      <p:ext uri="{BB962C8B-B14F-4D97-AF65-F5344CB8AC3E}">
        <p14:creationId xmlns:p14="http://schemas.microsoft.com/office/powerpoint/2010/main" val="408258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3" name="Rectangle 10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F871F8F7-20F5-DF4A-A8D1-5A5BC3FC9649}"/>
              </a:ext>
            </a:extLst>
          </p:cNvPr>
          <p:cNvSpPr>
            <a:spLocks noGrp="1"/>
          </p:cNvSpPr>
          <p:nvPr>
            <p:ph type="title"/>
          </p:nvPr>
        </p:nvSpPr>
        <p:spPr>
          <a:xfrm>
            <a:off x="777240" y="777240"/>
            <a:ext cx="4114800" cy="1812537"/>
          </a:xfrm>
        </p:spPr>
        <p:txBody>
          <a:bodyPr anchor="b">
            <a:normAutofit/>
          </a:bodyPr>
          <a:lstStyle/>
          <a:p>
            <a:r>
              <a:rPr lang="en-US" sz="4400"/>
              <a:t>My Pets</a:t>
            </a:r>
          </a:p>
        </p:txBody>
      </p:sp>
      <p:sp>
        <p:nvSpPr>
          <p:cNvPr id="3" name="Content Placeholder 2">
            <a:extLst>
              <a:ext uri="{FF2B5EF4-FFF2-40B4-BE49-F238E27FC236}">
                <a16:creationId xmlns:a16="http://schemas.microsoft.com/office/drawing/2014/main" id="{3A8F5168-01D0-024F-92DF-B339330EC5CD}"/>
              </a:ext>
            </a:extLst>
          </p:cNvPr>
          <p:cNvSpPr>
            <a:spLocks noGrp="1"/>
          </p:cNvSpPr>
          <p:nvPr>
            <p:ph idx="1"/>
          </p:nvPr>
        </p:nvSpPr>
        <p:spPr>
          <a:xfrm>
            <a:off x="777240" y="2786743"/>
            <a:ext cx="4114800" cy="3390220"/>
          </a:xfrm>
        </p:spPr>
        <p:txBody>
          <a:bodyPr anchor="t">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1700" b="0" i="0" u="none" strike="noStrike" cap="none" normalizeH="0" baseline="0" dirty="0">
                <a:ln>
                  <a:noFill/>
                </a:ln>
                <a:effectLst/>
                <a:latin typeface="+mj-lt"/>
              </a:rPr>
              <a:t>Our family has 3 horses, a wonderful dog and 2 funny cats. I have always had pets, and they are my best buddies; I love to chat and play with them, and they are a big part of our family. My dog ‘Bear’ keeps me busy, and he is super protective of his Mum. He is 3 and loves to go for walks at the park. My cats are Siggy and Ginny, and they spend most their time sleeping or hissing at Bear. Our horses are Bundy, Bacardi and Phoenix and they are Australian Stock Horses. </a:t>
            </a:r>
          </a:p>
          <a:p>
            <a:pPr marL="0" marR="0" lvl="0" indent="0" defTabSz="914400" rtl="0" eaLnBrk="0" fontAlgn="base" latinLnBrk="0" hangingPunct="0">
              <a:spcBef>
                <a:spcPct val="0"/>
              </a:spcBef>
              <a:spcAft>
                <a:spcPts val="600"/>
              </a:spcAft>
              <a:buClrTx/>
              <a:buSzTx/>
              <a:buFontTx/>
              <a:buNone/>
              <a:tabLst/>
            </a:pPr>
            <a:r>
              <a:rPr kumimoji="0" lang="en-US" altLang="en-US" sz="1700" b="0" i="0" u="none" strike="noStrike" cap="none" normalizeH="0" baseline="0" dirty="0">
                <a:ln>
                  <a:noFill/>
                </a:ln>
                <a:effectLst/>
                <a:latin typeface="Arial" panose="020B0604020202020204" pitchFamily="34" charset="0"/>
              </a:rPr>
              <a:t>         </a:t>
            </a:r>
          </a:p>
        </p:txBody>
      </p:sp>
      <p:sp>
        <p:nvSpPr>
          <p:cNvPr id="105" name="Rectangle 104">
            <a:extLst>
              <a:ext uri="{FF2B5EF4-FFF2-40B4-BE49-F238E27FC236}">
                <a16:creationId xmlns:a16="http://schemas.microsoft.com/office/drawing/2014/main" id="{B561DE1A-F39F-46D4-BA9A-9DAB77A4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0"/>
            <a:ext cx="6859801"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og lying on grass&#10;&#10;Description automatically generated">
            <a:extLst>
              <a:ext uri="{FF2B5EF4-FFF2-40B4-BE49-F238E27FC236}">
                <a16:creationId xmlns:a16="http://schemas.microsoft.com/office/drawing/2014/main" id="{08C7C45E-8695-361E-BAAC-782C33E0F417}"/>
              </a:ext>
            </a:extLst>
          </p:cNvPr>
          <p:cNvPicPr>
            <a:picLocks noChangeAspect="1"/>
          </p:cNvPicPr>
          <p:nvPr/>
        </p:nvPicPr>
        <p:blipFill>
          <a:blip r:embed="rId2"/>
          <a:stretch>
            <a:fillRect/>
          </a:stretch>
        </p:blipFill>
        <p:spPr>
          <a:xfrm>
            <a:off x="6768299" y="281196"/>
            <a:ext cx="3952268" cy="2934559"/>
          </a:xfrm>
          <a:prstGeom prst="rect">
            <a:avLst/>
          </a:prstGeom>
        </p:spPr>
      </p:pic>
      <p:sp>
        <p:nvSpPr>
          <p:cNvPr id="107" name="Rectangle 106">
            <a:extLst>
              <a:ext uri="{FF2B5EF4-FFF2-40B4-BE49-F238E27FC236}">
                <a16:creationId xmlns:a16="http://schemas.microsoft.com/office/drawing/2014/main" id="{C6105A24-81C0-4B45-99A5-311F3B74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horse's face&#10;&#10;Description automatically generated">
            <a:extLst>
              <a:ext uri="{FF2B5EF4-FFF2-40B4-BE49-F238E27FC236}">
                <a16:creationId xmlns:a16="http://schemas.microsoft.com/office/drawing/2014/main" id="{7C48B028-0F40-A517-70AE-5257323D5D44}"/>
              </a:ext>
            </a:extLst>
          </p:cNvPr>
          <p:cNvPicPr>
            <a:picLocks noChangeAspect="1"/>
          </p:cNvPicPr>
          <p:nvPr/>
        </p:nvPicPr>
        <p:blipFill>
          <a:blip r:embed="rId3"/>
          <a:stretch>
            <a:fillRect/>
          </a:stretch>
        </p:blipFill>
        <p:spPr>
          <a:xfrm>
            <a:off x="6156228" y="3670313"/>
            <a:ext cx="1782743" cy="2934559"/>
          </a:xfrm>
          <a:prstGeom prst="rect">
            <a:avLst/>
          </a:prstGeom>
        </p:spPr>
      </p:pic>
      <p:sp>
        <p:nvSpPr>
          <p:cNvPr id="109" name="Rectangle 108">
            <a:extLst>
              <a:ext uri="{FF2B5EF4-FFF2-40B4-BE49-F238E27FC236}">
                <a16:creationId xmlns:a16="http://schemas.microsoft.com/office/drawing/2014/main" id="{C3B21356-601F-4761-B3FB-16E3D4A5C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t sitting on a stool&#10;&#10;Description automatically generated with medium confidence">
            <a:extLst>
              <a:ext uri="{FF2B5EF4-FFF2-40B4-BE49-F238E27FC236}">
                <a16:creationId xmlns:a16="http://schemas.microsoft.com/office/drawing/2014/main" id="{264F0E9C-9D19-E64D-808C-182DAA65882D}"/>
              </a:ext>
            </a:extLst>
          </p:cNvPr>
          <p:cNvPicPr>
            <a:picLocks noChangeAspect="1"/>
          </p:cNvPicPr>
          <p:nvPr/>
        </p:nvPicPr>
        <p:blipFill>
          <a:blip r:embed="rId4"/>
          <a:stretch>
            <a:fillRect/>
          </a:stretch>
        </p:blipFill>
        <p:spPr>
          <a:xfrm>
            <a:off x="9376141" y="3670313"/>
            <a:ext cx="2200919" cy="2934559"/>
          </a:xfrm>
          <a:prstGeom prst="rect">
            <a:avLst/>
          </a:prstGeom>
        </p:spPr>
      </p:pic>
    </p:spTree>
    <p:extLst>
      <p:ext uri="{BB962C8B-B14F-4D97-AF65-F5344CB8AC3E}">
        <p14:creationId xmlns:p14="http://schemas.microsoft.com/office/powerpoint/2010/main" val="3095946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2" name="Rectangle 11">
            <a:extLst>
              <a:ext uri="{FF2B5EF4-FFF2-40B4-BE49-F238E27FC236}">
                <a16:creationId xmlns:a16="http://schemas.microsoft.com/office/drawing/2014/main" id="{76608683-8EB8-4AF4-A97C-AB5A405B5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6" name="Rectangle 15">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6C89BDB0-7736-4545-BC0D-7C46B1D163EE}"/>
              </a:ext>
            </a:extLst>
          </p:cNvPr>
          <p:cNvSpPr>
            <a:spLocks noGrp="1"/>
          </p:cNvSpPr>
          <p:nvPr>
            <p:ph type="title"/>
          </p:nvPr>
        </p:nvSpPr>
        <p:spPr>
          <a:xfrm>
            <a:off x="776611" y="0"/>
            <a:ext cx="10637521" cy="1376320"/>
          </a:xfrm>
        </p:spPr>
        <p:txBody>
          <a:bodyPr vert="horz" lIns="91440" tIns="45720" rIns="91440" bIns="45720" rtlCol="0" anchor="b">
            <a:normAutofit/>
          </a:bodyPr>
          <a:lstStyle/>
          <a:p>
            <a:pPr algn="ctr"/>
            <a:r>
              <a:rPr lang="en-US" sz="8000" dirty="0"/>
              <a:t>Hobbies and Interests </a:t>
            </a:r>
          </a:p>
        </p:txBody>
      </p:sp>
      <p:sp>
        <p:nvSpPr>
          <p:cNvPr id="18" name="Rectangle 17">
            <a:extLst>
              <a:ext uri="{FF2B5EF4-FFF2-40B4-BE49-F238E27FC236}">
                <a16:creationId xmlns:a16="http://schemas.microsoft.com/office/drawing/2014/main" id="{0A2975CA-C341-4109-A20B-D3DA06411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13048"/>
            <a:ext cx="3046838" cy="3044952"/>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29FF48D7-CD1B-40AB-9991-B793DA50BA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8" y="3814681"/>
            <a:ext cx="3043354" cy="3044952"/>
          </a:xfrm>
          <a:prstGeom prst="rect">
            <a:avLst/>
          </a:prstGeom>
        </p:spPr>
      </p:pic>
      <p:sp>
        <p:nvSpPr>
          <p:cNvPr id="22" name="Rectangle 21">
            <a:extLst>
              <a:ext uri="{FF2B5EF4-FFF2-40B4-BE49-F238E27FC236}">
                <a16:creationId xmlns:a16="http://schemas.microsoft.com/office/drawing/2014/main" id="{0BB24C26-52D3-4375-8A39-528E12380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420" y="3813048"/>
            <a:ext cx="3046838" cy="3044952"/>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51B5A3F9-9997-47B6-B8F3-1E540CFEA6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0420" y="3814681"/>
            <a:ext cx="3044952" cy="3044952"/>
          </a:xfrm>
          <a:prstGeom prst="rect">
            <a:avLst/>
          </a:prstGeom>
        </p:spPr>
      </p:pic>
      <p:sp>
        <p:nvSpPr>
          <p:cNvPr id="26" name="Rectangle 25">
            <a:extLst>
              <a:ext uri="{FF2B5EF4-FFF2-40B4-BE49-F238E27FC236}">
                <a16:creationId xmlns:a16="http://schemas.microsoft.com/office/drawing/2014/main" id="{D73D4A1E-5CEC-41DD-A2B6-9FB7B748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791" y="3813048"/>
            <a:ext cx="3045239" cy="30449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0ED6147D-8F81-4ACA-A1BB-0868D00170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8078" y="3814681"/>
            <a:ext cx="3044952" cy="3044952"/>
          </a:xfrm>
          <a:prstGeom prst="rect">
            <a:avLst/>
          </a:prstGeom>
        </p:spPr>
      </p:pic>
      <p:sp>
        <p:nvSpPr>
          <p:cNvPr id="30" name="Rectangle 29">
            <a:extLst>
              <a:ext uri="{FF2B5EF4-FFF2-40B4-BE49-F238E27FC236}">
                <a16:creationId xmlns:a16="http://schemas.microsoft.com/office/drawing/2014/main" id="{0700F014-0E45-4385-977E-14A83E760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563" y="3813048"/>
            <a:ext cx="3048437" cy="3044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97C87AE-B946-43B1-98EE-2E8873AEC4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47048" y="3814681"/>
            <a:ext cx="3044952" cy="3044952"/>
          </a:xfrm>
          <a:prstGeom prst="rect">
            <a:avLst/>
          </a:prstGeom>
        </p:spPr>
      </p:pic>
      <p:sp>
        <p:nvSpPr>
          <p:cNvPr id="4" name="Rectangle 3">
            <a:extLst>
              <a:ext uri="{FF2B5EF4-FFF2-40B4-BE49-F238E27FC236}">
                <a16:creationId xmlns:a16="http://schemas.microsoft.com/office/drawing/2014/main" id="{1EDBFBDD-3559-3B45-BE56-5A3F9DB869F8}"/>
              </a:ext>
            </a:extLst>
          </p:cNvPr>
          <p:cNvSpPr/>
          <p:nvPr/>
        </p:nvSpPr>
        <p:spPr>
          <a:xfrm>
            <a:off x="2607275" y="1383909"/>
            <a:ext cx="6908873" cy="2246769"/>
          </a:xfrm>
          <a:prstGeom prst="rect">
            <a:avLst/>
          </a:prstGeom>
        </p:spPr>
        <p:txBody>
          <a:bodyPr wrap="square">
            <a:spAutoFit/>
          </a:bodyPr>
          <a:lstStyle/>
          <a:p>
            <a:r>
              <a:rPr lang="en-AU" sz="2000" dirty="0">
                <a:latin typeface="+mj-lt"/>
              </a:rPr>
              <a:t>When I’m not at school, I spend time with my friends and family. Spending time with friends is very important to me. I love going to restaurants for lunch or dinner and shopping. I enjoy going to Polo Crosse to watch Matt and Emma play. I like watching Australia play cricket. Travelling is something both my husband and I love and wish we could do more of. It is great fun walking Bear at the park.</a:t>
            </a:r>
            <a:endParaRPr lang="en-AU" sz="2400" dirty="0">
              <a:latin typeface="+mj-lt"/>
            </a:endParaRPr>
          </a:p>
        </p:txBody>
      </p:sp>
      <p:pic>
        <p:nvPicPr>
          <p:cNvPr id="13" name="Picture 12" descr="A picture containing outdoor, person, person, mountain&#10;&#10;Description automatically generated">
            <a:extLst>
              <a:ext uri="{FF2B5EF4-FFF2-40B4-BE49-F238E27FC236}">
                <a16:creationId xmlns:a16="http://schemas.microsoft.com/office/drawing/2014/main" id="{1FB40EDB-48D1-C64F-AA31-BAE2DF47577F}"/>
              </a:ext>
            </a:extLst>
          </p:cNvPr>
          <p:cNvPicPr>
            <a:picLocks noChangeAspect="1"/>
          </p:cNvPicPr>
          <p:nvPr/>
        </p:nvPicPr>
        <p:blipFill>
          <a:blip r:embed="rId10"/>
          <a:stretch>
            <a:fillRect/>
          </a:stretch>
        </p:blipFill>
        <p:spPr>
          <a:xfrm>
            <a:off x="6843221" y="4299272"/>
            <a:ext cx="1554377" cy="2072503"/>
          </a:xfrm>
          <a:prstGeom prst="rect">
            <a:avLst/>
          </a:prstGeom>
        </p:spPr>
      </p:pic>
      <p:pic>
        <p:nvPicPr>
          <p:cNvPr id="11" name="Picture 10" descr="Two dogs on leashes on grass&#10;&#10;Description automatically generated">
            <a:extLst>
              <a:ext uri="{FF2B5EF4-FFF2-40B4-BE49-F238E27FC236}">
                <a16:creationId xmlns:a16="http://schemas.microsoft.com/office/drawing/2014/main" id="{EB6A31F8-92AA-8131-CB2C-2DEB255BB62C}"/>
              </a:ext>
            </a:extLst>
          </p:cNvPr>
          <p:cNvPicPr>
            <a:picLocks noChangeAspect="1"/>
          </p:cNvPicPr>
          <p:nvPr/>
        </p:nvPicPr>
        <p:blipFill>
          <a:blip r:embed="rId11"/>
          <a:stretch>
            <a:fillRect/>
          </a:stretch>
        </p:blipFill>
        <p:spPr>
          <a:xfrm rot="5400000">
            <a:off x="9820280" y="1526502"/>
            <a:ext cx="2410776" cy="1808082"/>
          </a:xfrm>
          <a:prstGeom prst="rect">
            <a:avLst/>
          </a:prstGeom>
        </p:spPr>
      </p:pic>
      <p:pic>
        <p:nvPicPr>
          <p:cNvPr id="6" name="Picture 5" descr="Two people on horses with a lacrosse stick&#10;&#10;Description automatically generated">
            <a:extLst>
              <a:ext uri="{FF2B5EF4-FFF2-40B4-BE49-F238E27FC236}">
                <a16:creationId xmlns:a16="http://schemas.microsoft.com/office/drawing/2014/main" id="{1F56B7DD-FBEF-E857-DBC8-3AD5029F6675}"/>
              </a:ext>
            </a:extLst>
          </p:cNvPr>
          <p:cNvPicPr>
            <a:picLocks noChangeAspect="1"/>
          </p:cNvPicPr>
          <p:nvPr/>
        </p:nvPicPr>
        <p:blipFill>
          <a:blip r:embed="rId12"/>
          <a:stretch>
            <a:fillRect/>
          </a:stretch>
        </p:blipFill>
        <p:spPr>
          <a:xfrm>
            <a:off x="9072524" y="3811415"/>
            <a:ext cx="3116428" cy="2998423"/>
          </a:xfrm>
          <a:prstGeom prst="rect">
            <a:avLst/>
          </a:prstGeom>
        </p:spPr>
      </p:pic>
      <p:pic>
        <p:nvPicPr>
          <p:cNvPr id="9" name="Picture 8" descr="A group of people posing for a picture&#10;&#10;Description automatically generated">
            <a:extLst>
              <a:ext uri="{FF2B5EF4-FFF2-40B4-BE49-F238E27FC236}">
                <a16:creationId xmlns:a16="http://schemas.microsoft.com/office/drawing/2014/main" id="{C056D2A7-97DD-F38F-19B2-615D3D90E3E6}"/>
              </a:ext>
            </a:extLst>
          </p:cNvPr>
          <p:cNvPicPr>
            <a:picLocks noChangeAspect="1"/>
          </p:cNvPicPr>
          <p:nvPr/>
        </p:nvPicPr>
        <p:blipFill>
          <a:blip r:embed="rId13"/>
          <a:stretch>
            <a:fillRect/>
          </a:stretch>
        </p:blipFill>
        <p:spPr>
          <a:xfrm>
            <a:off x="19541" y="4399763"/>
            <a:ext cx="3031147" cy="2410075"/>
          </a:xfrm>
          <a:prstGeom prst="rect">
            <a:avLst/>
          </a:prstGeom>
        </p:spPr>
      </p:pic>
      <p:pic>
        <p:nvPicPr>
          <p:cNvPr id="21" name="Picture 20" descr="Two women taking a selfie&#10;&#10;Description automatically generated">
            <a:extLst>
              <a:ext uri="{FF2B5EF4-FFF2-40B4-BE49-F238E27FC236}">
                <a16:creationId xmlns:a16="http://schemas.microsoft.com/office/drawing/2014/main" id="{58F97A5A-F9E0-62D2-E84F-5A413EE67BC4}"/>
              </a:ext>
            </a:extLst>
          </p:cNvPr>
          <p:cNvPicPr>
            <a:picLocks noChangeAspect="1"/>
          </p:cNvPicPr>
          <p:nvPr/>
        </p:nvPicPr>
        <p:blipFill>
          <a:blip r:embed="rId14"/>
          <a:stretch>
            <a:fillRect/>
          </a:stretch>
        </p:blipFill>
        <p:spPr>
          <a:xfrm>
            <a:off x="109308" y="1438008"/>
            <a:ext cx="2235676" cy="1990992"/>
          </a:xfrm>
          <a:prstGeom prst="rect">
            <a:avLst/>
          </a:prstGeom>
        </p:spPr>
      </p:pic>
    </p:spTree>
    <p:extLst>
      <p:ext uri="{BB962C8B-B14F-4D97-AF65-F5344CB8AC3E}">
        <p14:creationId xmlns:p14="http://schemas.microsoft.com/office/powerpoint/2010/main" val="422944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48" name="Rectangle 147">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3CEAAF49-6B62-044D-80E8-8E79F3533CF9}"/>
              </a:ext>
            </a:extLst>
          </p:cNvPr>
          <p:cNvSpPr>
            <a:spLocks noGrp="1"/>
          </p:cNvSpPr>
          <p:nvPr>
            <p:ph type="title"/>
          </p:nvPr>
        </p:nvSpPr>
        <p:spPr>
          <a:xfrm>
            <a:off x="484793" y="184116"/>
            <a:ext cx="4459295" cy="1273982"/>
          </a:xfrm>
        </p:spPr>
        <p:txBody>
          <a:bodyPr anchor="b">
            <a:noAutofit/>
          </a:bodyPr>
          <a:lstStyle/>
          <a:p>
            <a:r>
              <a:rPr lang="en-US" sz="4800" dirty="0"/>
              <a:t>My Favourite Things </a:t>
            </a:r>
          </a:p>
        </p:txBody>
      </p:sp>
      <p:sp>
        <p:nvSpPr>
          <p:cNvPr id="150" name="Rectangle 149">
            <a:extLst>
              <a:ext uri="{FF2B5EF4-FFF2-40B4-BE49-F238E27FC236}">
                <a16:creationId xmlns:a16="http://schemas.microsoft.com/office/drawing/2014/main" id="{6988DF46-BB01-4433-86D4-321BC88CE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3" name="Picture 11" descr="page5image26917504">
            <a:extLst>
              <a:ext uri="{FF2B5EF4-FFF2-40B4-BE49-F238E27FC236}">
                <a16:creationId xmlns:a16="http://schemas.microsoft.com/office/drawing/2014/main" id="{CB2A4C0B-FF57-1642-9F12-430D73E817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
          <a:stretch/>
        </p:blipFill>
        <p:spPr bwMode="auto">
          <a:xfrm>
            <a:off x="9538494" y="1216804"/>
            <a:ext cx="1589581" cy="1589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85" name="Content Placeholder 2">
            <a:extLst>
              <a:ext uri="{FF2B5EF4-FFF2-40B4-BE49-F238E27FC236}">
                <a16:creationId xmlns:a16="http://schemas.microsoft.com/office/drawing/2014/main" id="{53451FB9-6A4E-427E-9960-C90B1014815F}"/>
              </a:ext>
            </a:extLst>
          </p:cNvPr>
          <p:cNvGraphicFramePr>
            <a:graphicFrameLocks noGrp="1"/>
          </p:cNvGraphicFramePr>
          <p:nvPr>
            <p:ph idx="1"/>
            <p:extLst>
              <p:ext uri="{D42A27DB-BD31-4B8C-83A1-F6EECF244321}">
                <p14:modId xmlns:p14="http://schemas.microsoft.com/office/powerpoint/2010/main" val="2099898487"/>
              </p:ext>
            </p:extLst>
          </p:nvPr>
        </p:nvGraphicFramePr>
        <p:xfrm>
          <a:off x="271850" y="2471351"/>
          <a:ext cx="4964686" cy="370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84" name="Picture 12" descr="page5image26916464">
            <a:extLst>
              <a:ext uri="{FF2B5EF4-FFF2-40B4-BE49-F238E27FC236}">
                <a16:creationId xmlns:a16="http://schemas.microsoft.com/office/drawing/2014/main" id="{FD1E3854-6647-C346-872F-6393B07E30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7911" y="1216803"/>
            <a:ext cx="1560425" cy="1560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page5image26916256">
            <a:extLst>
              <a:ext uri="{FF2B5EF4-FFF2-40B4-BE49-F238E27FC236}">
                <a16:creationId xmlns:a16="http://schemas.microsoft.com/office/drawing/2014/main" id="{8CCB0462-AC1E-7A45-8752-4E90A4C4F9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9719" y="1219785"/>
            <a:ext cx="1760638" cy="161873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age5image26904816">
            <a:extLst>
              <a:ext uri="{FF2B5EF4-FFF2-40B4-BE49-F238E27FC236}">
                <a16:creationId xmlns:a16="http://schemas.microsoft.com/office/drawing/2014/main" id="{0D912DED-6374-FC4B-ADB9-723C4581C1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7382" y="2806967"/>
            <a:ext cx="2219552" cy="1776226"/>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page5image26917296">
            <a:extLst>
              <a:ext uri="{FF2B5EF4-FFF2-40B4-BE49-F238E27FC236}">
                <a16:creationId xmlns:a16="http://schemas.microsoft.com/office/drawing/2014/main" id="{1C8AA0A6-D90D-7C42-8B7B-8AA60E5DD4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697" y="2806967"/>
            <a:ext cx="1706155" cy="172859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age5image26916880">
            <a:extLst>
              <a:ext uri="{FF2B5EF4-FFF2-40B4-BE49-F238E27FC236}">
                <a16:creationId xmlns:a16="http://schemas.microsoft.com/office/drawing/2014/main" id="{7B2C2128-E964-DF44-831E-D8603D352B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0295" y="2807549"/>
            <a:ext cx="1919470" cy="1776226"/>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page5image26915216">
            <a:extLst>
              <a:ext uri="{FF2B5EF4-FFF2-40B4-BE49-F238E27FC236}">
                <a16:creationId xmlns:a16="http://schemas.microsoft.com/office/drawing/2014/main" id="{AB53932F-D81A-B842-8906-A234B250EA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7865" y="4534870"/>
            <a:ext cx="3057540" cy="1799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Church Bar (2024) All You Need to Know BEFORE You Go">
            <a:extLst>
              <a:ext uri="{FF2B5EF4-FFF2-40B4-BE49-F238E27FC236}">
                <a16:creationId xmlns:a16="http://schemas.microsoft.com/office/drawing/2014/main" id="{3EDBB63F-89FB-D0A4-15F0-A0D882609AD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30573" y="4612932"/>
            <a:ext cx="2779192" cy="175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69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36" name="Rectangle 135">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8B2FC5B3-DF19-7642-8AB9-DB6BE288FBA9}"/>
              </a:ext>
            </a:extLst>
          </p:cNvPr>
          <p:cNvSpPr>
            <a:spLocks noGrp="1"/>
          </p:cNvSpPr>
          <p:nvPr>
            <p:ph type="title"/>
          </p:nvPr>
        </p:nvSpPr>
        <p:spPr>
          <a:xfrm>
            <a:off x="777240" y="777240"/>
            <a:ext cx="4114800" cy="1812537"/>
          </a:xfrm>
        </p:spPr>
        <p:txBody>
          <a:bodyPr vert="horz" lIns="91440" tIns="45720" rIns="91440" bIns="45720" rtlCol="0" anchor="b">
            <a:normAutofit/>
          </a:bodyPr>
          <a:lstStyle/>
          <a:p>
            <a:r>
              <a:rPr lang="en-US" sz="4400" dirty="0"/>
              <a:t>Fun facts about me!</a:t>
            </a:r>
          </a:p>
        </p:txBody>
      </p:sp>
      <p:sp>
        <p:nvSpPr>
          <p:cNvPr id="3" name="Rectangle 2">
            <a:extLst>
              <a:ext uri="{FF2B5EF4-FFF2-40B4-BE49-F238E27FC236}">
                <a16:creationId xmlns:a16="http://schemas.microsoft.com/office/drawing/2014/main" id="{254E2FD0-D1BD-B140-8ACD-614CC8097B89}"/>
              </a:ext>
            </a:extLst>
          </p:cNvPr>
          <p:cNvSpPr/>
          <p:nvPr/>
        </p:nvSpPr>
        <p:spPr>
          <a:xfrm>
            <a:off x="777240" y="2786743"/>
            <a:ext cx="4114800" cy="3390220"/>
          </a:xfrm>
          <a:prstGeom prst="rect">
            <a:avLst/>
          </a:prstGeom>
        </p:spPr>
        <p:txBody>
          <a:bodyPr vert="horz" lIns="91440" tIns="45720" rIns="91440" bIns="45720" rtlCol="0" anchor="t">
            <a:normAutofit lnSpcReduction="10000"/>
          </a:bodyPr>
          <a:lstStyle/>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love horse riding and bush walking</a:t>
            </a:r>
          </a:p>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can not ride a motorbike or  water ski</a:t>
            </a:r>
          </a:p>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am terrified of flying in planes and of snakes – the real ones</a:t>
            </a:r>
          </a:p>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do enjoy a sleep in on the holidays,  and I love to read a good  book with a coffee</a:t>
            </a:r>
          </a:p>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like gardening, especially growing my own vegetables and flowers</a:t>
            </a:r>
          </a:p>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love dressing up for special days at school </a:t>
            </a:r>
          </a:p>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can drive a truck and tow a gooseneck trailer</a:t>
            </a:r>
          </a:p>
          <a:p>
            <a:pPr indent="-228600" defTabSz="914400">
              <a:lnSpc>
                <a:spcPct val="90000"/>
              </a:lnSpc>
              <a:spcAft>
                <a:spcPts val="600"/>
              </a:spcAft>
              <a:buClr>
                <a:schemeClr val="accent1">
                  <a:lumMod val="60000"/>
                  <a:lumOff val="40000"/>
                </a:schemeClr>
              </a:buClr>
              <a:buFont typeface="Arial" panose="020B0604020202020204" pitchFamily="34" charset="0"/>
              <a:buChar char="•"/>
            </a:pPr>
            <a:r>
              <a:rPr lang="en-US" sz="1600" dirty="0"/>
              <a:t>I can’t speak any other languages or play a musical instrument well </a:t>
            </a:r>
          </a:p>
          <a:p>
            <a:pPr defTabSz="914400">
              <a:lnSpc>
                <a:spcPct val="90000"/>
              </a:lnSpc>
              <a:spcAft>
                <a:spcPts val="600"/>
              </a:spcAft>
              <a:buClr>
                <a:schemeClr val="accent1">
                  <a:lumMod val="60000"/>
                  <a:lumOff val="40000"/>
                </a:schemeClr>
              </a:buClr>
            </a:pPr>
            <a:endParaRPr lang="en-US" sz="1600" dirty="0"/>
          </a:p>
        </p:txBody>
      </p:sp>
      <p:sp>
        <p:nvSpPr>
          <p:cNvPr id="138" name="Rectangle 137">
            <a:extLst>
              <a:ext uri="{FF2B5EF4-FFF2-40B4-BE49-F238E27FC236}">
                <a16:creationId xmlns:a16="http://schemas.microsoft.com/office/drawing/2014/main" id="{570263F1-450D-4A49-A435-B58A96D19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0"/>
            <a:ext cx="3429000"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Graphic 139">
            <a:extLst>
              <a:ext uri="{FF2B5EF4-FFF2-40B4-BE49-F238E27FC236}">
                <a16:creationId xmlns:a16="http://schemas.microsoft.com/office/drawing/2014/main" id="{E2761F61-8524-4BA0-878F-F90A83C66F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7447" y="2604"/>
            <a:ext cx="3417691" cy="3417691"/>
          </a:xfrm>
          <a:prstGeom prst="rect">
            <a:avLst/>
          </a:prstGeom>
        </p:spPr>
      </p:pic>
      <p:sp>
        <p:nvSpPr>
          <p:cNvPr id="142" name="Rectangle 141">
            <a:extLst>
              <a:ext uri="{FF2B5EF4-FFF2-40B4-BE49-F238E27FC236}">
                <a16:creationId xmlns:a16="http://schemas.microsoft.com/office/drawing/2014/main" id="{B561DE1A-F39F-46D4-BA9A-9DAB77A4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and person wearing hats&#10;&#10;Description automatically generated with low confidence">
            <a:extLst>
              <a:ext uri="{FF2B5EF4-FFF2-40B4-BE49-F238E27FC236}">
                <a16:creationId xmlns:a16="http://schemas.microsoft.com/office/drawing/2014/main" id="{C22F087B-7F3C-CC4C-8586-2DCEE978805E}"/>
              </a:ext>
            </a:extLst>
          </p:cNvPr>
          <p:cNvPicPr>
            <a:picLocks noGrp="1" noChangeAspect="1"/>
          </p:cNvPicPr>
          <p:nvPr>
            <p:ph idx="1"/>
          </p:nvPr>
        </p:nvPicPr>
        <p:blipFill rotWithShape="1">
          <a:blip r:embed="rId4"/>
          <a:srcRect l="13000" r="20001" b="2"/>
          <a:stretch/>
        </p:blipFill>
        <p:spPr>
          <a:xfrm>
            <a:off x="9016520" y="265838"/>
            <a:ext cx="2921960" cy="2921960"/>
          </a:xfrm>
          <a:custGeom>
            <a:avLst/>
            <a:gdLst/>
            <a:ahLst/>
            <a:cxnLst/>
            <a:rect l="l" t="t" r="r" b="b"/>
            <a:pathLst>
              <a:path w="3375124" h="3375124">
                <a:moveTo>
                  <a:pt x="1687562" y="0"/>
                </a:moveTo>
                <a:cubicBezTo>
                  <a:pt x="2619577" y="0"/>
                  <a:pt x="3375124" y="755547"/>
                  <a:pt x="3375124" y="1687562"/>
                </a:cubicBezTo>
                <a:cubicBezTo>
                  <a:pt x="3375124" y="2619577"/>
                  <a:pt x="2619577" y="3375124"/>
                  <a:pt x="1687562" y="3375124"/>
                </a:cubicBezTo>
                <a:cubicBezTo>
                  <a:pt x="755547" y="3375124"/>
                  <a:pt x="0" y="2619577"/>
                  <a:pt x="0" y="1687562"/>
                </a:cubicBezTo>
                <a:cubicBezTo>
                  <a:pt x="0" y="755547"/>
                  <a:pt x="755547" y="0"/>
                  <a:pt x="1687562" y="0"/>
                </a:cubicBezTo>
                <a:close/>
              </a:path>
            </a:pathLst>
          </a:custGeom>
        </p:spPr>
      </p:pic>
      <p:sp>
        <p:nvSpPr>
          <p:cNvPr id="144" name="Rectangle 143">
            <a:extLst>
              <a:ext uri="{FF2B5EF4-FFF2-40B4-BE49-F238E27FC236}">
                <a16:creationId xmlns:a16="http://schemas.microsoft.com/office/drawing/2014/main" id="{C6105A24-81C0-4B45-99A5-311F3B74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C3B21356-601F-4761-B3FB-16E3D4A5C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Graphic 147">
            <a:extLst>
              <a:ext uri="{FF2B5EF4-FFF2-40B4-BE49-F238E27FC236}">
                <a16:creationId xmlns:a16="http://schemas.microsoft.com/office/drawing/2014/main" id="{004EF464-0C9E-4D7E-B8B3-8652858192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7754" y="3424500"/>
            <a:ext cx="3429000" cy="3429000"/>
          </a:xfrm>
          <a:prstGeom prst="rect">
            <a:avLst/>
          </a:prstGeom>
        </p:spPr>
      </p:pic>
      <p:pic>
        <p:nvPicPr>
          <p:cNvPr id="2050" name="Picture 2" descr="Ignite Gooseneck - LOOK Trailers">
            <a:extLst>
              <a:ext uri="{FF2B5EF4-FFF2-40B4-BE49-F238E27FC236}">
                <a16:creationId xmlns:a16="http://schemas.microsoft.com/office/drawing/2014/main" id="{4CC0EFC3-783E-0DD2-99C9-A8EA0B6BCC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251368"/>
            <a:ext cx="1925595" cy="1925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059" name="Rectangle 2058">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6DFB7272-69B7-A441-944B-5FE85ECD43F5}"/>
              </a:ext>
            </a:extLst>
          </p:cNvPr>
          <p:cNvSpPr>
            <a:spLocks noGrp="1"/>
          </p:cNvSpPr>
          <p:nvPr>
            <p:ph type="title"/>
          </p:nvPr>
        </p:nvSpPr>
        <p:spPr>
          <a:xfrm>
            <a:off x="777240" y="777240"/>
            <a:ext cx="4114800" cy="1812537"/>
          </a:xfrm>
        </p:spPr>
        <p:txBody>
          <a:bodyPr anchor="b">
            <a:normAutofit/>
          </a:bodyPr>
          <a:lstStyle/>
          <a:p>
            <a:r>
              <a:rPr lang="en-US" sz="4100"/>
              <a:t>2025 is going to be an absolute fabulous year!</a:t>
            </a:r>
          </a:p>
        </p:txBody>
      </p:sp>
      <p:sp>
        <p:nvSpPr>
          <p:cNvPr id="3" name="Content Placeholder 2">
            <a:extLst>
              <a:ext uri="{FF2B5EF4-FFF2-40B4-BE49-F238E27FC236}">
                <a16:creationId xmlns:a16="http://schemas.microsoft.com/office/drawing/2014/main" id="{054830CB-01B5-3C4E-BB71-5ADF502AF359}"/>
              </a:ext>
            </a:extLst>
          </p:cNvPr>
          <p:cNvSpPr>
            <a:spLocks noGrp="1"/>
          </p:cNvSpPr>
          <p:nvPr>
            <p:ph idx="1"/>
          </p:nvPr>
        </p:nvSpPr>
        <p:spPr>
          <a:xfrm>
            <a:off x="777240" y="2786743"/>
            <a:ext cx="4114800" cy="3390220"/>
          </a:xfrm>
        </p:spPr>
        <p:txBody>
          <a:bodyPr anchor="t">
            <a:normAutofit/>
          </a:bodyPr>
          <a:lstStyle/>
          <a:p>
            <a:pPr marL="0" indent="0">
              <a:buNone/>
            </a:pPr>
            <a:r>
              <a:rPr lang="en-AU" dirty="0"/>
              <a:t>I love being an Assistant Principal and teacher at Windsor South Public School. I cannot wait to be back at school with my new class ready for a year of fun , learning and adventure. I am so excited to get to know my new students, their families, and to share my passion for learning with them. </a:t>
            </a:r>
          </a:p>
          <a:p>
            <a:pPr marL="0" indent="0">
              <a:buNone/>
            </a:pPr>
            <a:endParaRPr lang="en-US" dirty="0"/>
          </a:p>
        </p:txBody>
      </p:sp>
      <p:sp>
        <p:nvSpPr>
          <p:cNvPr id="2061" name="Rectangle 2060">
            <a:extLst>
              <a:ext uri="{FF2B5EF4-FFF2-40B4-BE49-F238E27FC236}">
                <a16:creationId xmlns:a16="http://schemas.microsoft.com/office/drawing/2014/main" id="{B561DE1A-F39F-46D4-BA9A-9DAB77A4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0"/>
            <a:ext cx="6859801"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sitive &amp; Best Wishes [For Student ...">
            <a:extLst>
              <a:ext uri="{FF2B5EF4-FFF2-40B4-BE49-F238E27FC236}">
                <a16:creationId xmlns:a16="http://schemas.microsoft.com/office/drawing/2014/main" id="{6960AE9E-665A-4560-6791-D8AB17B5A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48" r="1" b="533"/>
          <a:stretch/>
        </p:blipFill>
        <p:spPr bwMode="auto">
          <a:xfrm>
            <a:off x="5333999" y="10"/>
            <a:ext cx="6854951" cy="3425390"/>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2">
            <a:extLst>
              <a:ext uri="{FF2B5EF4-FFF2-40B4-BE49-F238E27FC236}">
                <a16:creationId xmlns:a16="http://schemas.microsoft.com/office/drawing/2014/main" id="{C6105A24-81C0-4B45-99A5-311F3B74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30 inspirational quotes for students">
            <a:extLst>
              <a:ext uri="{FF2B5EF4-FFF2-40B4-BE49-F238E27FC236}">
                <a16:creationId xmlns:a16="http://schemas.microsoft.com/office/drawing/2014/main" id="{C3A94259-5B2A-AEA2-3310-615B19085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214" r="-1" b="-1"/>
          <a:stretch/>
        </p:blipFill>
        <p:spPr bwMode="auto">
          <a:xfrm>
            <a:off x="5552260" y="3733208"/>
            <a:ext cx="2921960" cy="2921960"/>
          </a:xfrm>
          <a:custGeom>
            <a:avLst/>
            <a:gdLst/>
            <a:ahLst/>
            <a:cxnLst/>
            <a:rect l="l" t="t" r="r" b="b"/>
            <a:pathLst>
              <a:path w="3375124" h="3375124">
                <a:moveTo>
                  <a:pt x="1687562" y="0"/>
                </a:moveTo>
                <a:cubicBezTo>
                  <a:pt x="2619577" y="0"/>
                  <a:pt x="3375124" y="755547"/>
                  <a:pt x="3375124" y="1687562"/>
                </a:cubicBezTo>
                <a:cubicBezTo>
                  <a:pt x="3375124" y="2619577"/>
                  <a:pt x="2619577" y="3375124"/>
                  <a:pt x="1687562" y="3375124"/>
                </a:cubicBezTo>
                <a:cubicBezTo>
                  <a:pt x="755547" y="3375124"/>
                  <a:pt x="0" y="2619577"/>
                  <a:pt x="0" y="1687562"/>
                </a:cubicBezTo>
                <a:cubicBezTo>
                  <a:pt x="0" y="755547"/>
                  <a:pt x="755547" y="0"/>
                  <a:pt x="1687562" y="0"/>
                </a:cubicBezTo>
                <a:close/>
              </a:path>
            </a:pathLst>
          </a:custGeom>
          <a:noFill/>
          <a:extLst>
            <a:ext uri="{909E8E84-426E-40DD-AFC4-6F175D3DCCD1}">
              <a14:hiddenFill xmlns:a14="http://schemas.microsoft.com/office/drawing/2010/main">
                <a:solidFill>
                  <a:srgbClr val="FFFFFF"/>
                </a:solidFill>
              </a14:hiddenFill>
            </a:ext>
          </a:extLst>
        </p:spPr>
      </p:pic>
      <p:sp>
        <p:nvSpPr>
          <p:cNvPr id="2065" name="Rectangle 2064">
            <a:extLst>
              <a:ext uri="{FF2B5EF4-FFF2-40B4-BE49-F238E27FC236}">
                <a16:creationId xmlns:a16="http://schemas.microsoft.com/office/drawing/2014/main" id="{C3B21356-601F-4761-B3FB-16E3D4A5C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7" name="Graphic 2066">
            <a:extLst>
              <a:ext uri="{FF2B5EF4-FFF2-40B4-BE49-F238E27FC236}">
                <a16:creationId xmlns:a16="http://schemas.microsoft.com/office/drawing/2014/main" id="{004EF464-0C9E-4D7E-B8B3-8652858192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7754" y="3427200"/>
            <a:ext cx="3429000" cy="3429000"/>
          </a:xfrm>
          <a:prstGeom prst="rect">
            <a:avLst/>
          </a:prstGeom>
        </p:spPr>
      </p:pic>
    </p:spTree>
    <p:extLst>
      <p:ext uri="{BB962C8B-B14F-4D97-AF65-F5344CB8AC3E}">
        <p14:creationId xmlns:p14="http://schemas.microsoft.com/office/powerpoint/2010/main" val="1318811012"/>
      </p:ext>
    </p:extLst>
  </p:cSld>
  <p:clrMapOvr>
    <a:masterClrMapping/>
  </p:clrMapOvr>
</p:sld>
</file>

<file path=ppt/theme/theme1.xml><?xml version="1.0" encoding="utf-8"?>
<a:theme xmlns:a="http://schemas.openxmlformats.org/drawingml/2006/main" name="CelebrationVTI">
  <a:themeElements>
    <a:clrScheme name="AnalogousFromDarkSeedLeftStep">
      <a:dk1>
        <a:srgbClr val="000000"/>
      </a:dk1>
      <a:lt1>
        <a:srgbClr val="FFFFFF"/>
      </a:lt1>
      <a:dk2>
        <a:srgbClr val="1E2336"/>
      </a:dk2>
      <a:lt2>
        <a:srgbClr val="E2E8E3"/>
      </a:lt2>
      <a:accent1>
        <a:srgbClr val="C34DB2"/>
      </a:accent1>
      <a:accent2>
        <a:srgbClr val="913BB1"/>
      </a:accent2>
      <a:accent3>
        <a:srgbClr val="724DC3"/>
      </a:accent3>
      <a:accent4>
        <a:srgbClr val="3B47B1"/>
      </a:accent4>
      <a:accent5>
        <a:srgbClr val="4D8AC3"/>
      </a:accent5>
      <a:accent6>
        <a:srgbClr val="3BAAB1"/>
      </a:accent6>
      <a:hlink>
        <a:srgbClr val="3F6CBF"/>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brationVTI" id="{BAD6E4D6-FB5F-472A-BAD2-154760D77BE0}" vid="{59D360FE-6438-46F1-A5A6-11415132A23A}"/>
    </a:ext>
  </a:extLst>
</a:theme>
</file>

<file path=docProps/app.xml><?xml version="1.0" encoding="utf-8"?>
<Properties xmlns="http://schemas.openxmlformats.org/officeDocument/2006/extended-properties" xmlns:vt="http://schemas.openxmlformats.org/officeDocument/2006/docPropsVTypes">
  <Template>Ion Boardroom</Template>
  <TotalTime>149</TotalTime>
  <Words>473</Words>
  <Application>Microsoft Office PowerPoint</Application>
  <PresentationFormat>Widescreen</PresentationFormat>
  <Paragraphs>30</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Apple Chancery</vt:lpstr>
      <vt:lpstr>Arial</vt:lpstr>
      <vt:lpstr>Calibri</vt:lpstr>
      <vt:lpstr>Gill Sans Nova</vt:lpstr>
      <vt:lpstr>CelebrationVTI</vt:lpstr>
      <vt:lpstr>Meet Mrs North</vt:lpstr>
      <vt:lpstr>My Family </vt:lpstr>
      <vt:lpstr>My Pets</vt:lpstr>
      <vt:lpstr>Hobbies and Interests </vt:lpstr>
      <vt:lpstr>My Favourite Things </vt:lpstr>
      <vt:lpstr>Fun facts about me!</vt:lpstr>
      <vt:lpstr>2025 is going to be an absolute fabulous year!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Mrs North</dc:title>
  <dc:creator>Pip North</dc:creator>
  <cp:lastModifiedBy>Danielle Galea</cp:lastModifiedBy>
  <cp:revision>11</cp:revision>
  <dcterms:created xsi:type="dcterms:W3CDTF">2022-01-14T02:25:13Z</dcterms:created>
  <dcterms:modified xsi:type="dcterms:W3CDTF">2025-02-04T02:29:31Z</dcterms:modified>
</cp:coreProperties>
</file>