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</p:sldIdLst>
  <p:sldSz cx="9144000" cy="6858000" type="screen4x3"/>
  <p:notesSz cx="6858000" cy="9144000"/>
  <p:embeddedFontLst>
    <p:embeddedFont>
      <p:font typeface="Caveat" panose="020B0604020202020204" charset="0"/>
      <p:regular r:id="rId11"/>
      <p:bold r:id="rId12"/>
    </p:embeddedFont>
    <p:embeddedFont>
      <p:font typeface="Caveat Regular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5399a6e8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b5399a6e8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673893" y="817056"/>
            <a:ext cx="779621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tx1"/>
                </a:solidFill>
                <a:latin typeface="Caveat" panose="020B0604020202020204" charset="0"/>
                <a:ea typeface="Caveat"/>
                <a:cs typeface="Caveat"/>
                <a:sym typeface="Caveat"/>
              </a:rPr>
              <a:t>Meet </a:t>
            </a:r>
            <a:r>
              <a:rPr lang="en-US" sz="8000" b="1" i="0" u="none" strike="noStrike" cap="none" dirty="0" err="1">
                <a:solidFill>
                  <a:schemeClr val="tx1"/>
                </a:solidFill>
                <a:latin typeface="Caveat" panose="020B0604020202020204" charset="0"/>
                <a:ea typeface="Caveat"/>
                <a:cs typeface="Caveat"/>
                <a:sym typeface="Caveat"/>
              </a:rPr>
              <a:t>Mrs</a:t>
            </a:r>
            <a:r>
              <a:rPr lang="en-US" sz="8000" b="1" i="0" u="none" strike="noStrike" cap="none" dirty="0">
                <a:solidFill>
                  <a:schemeClr val="tx1"/>
                </a:solidFill>
                <a:latin typeface="Caveat" panose="020B0604020202020204" charset="0"/>
                <a:ea typeface="Caveat"/>
                <a:cs typeface="Caveat"/>
                <a:sym typeface="Caveat"/>
              </a:rPr>
              <a:t> Towner</a:t>
            </a:r>
          </a:p>
        </p:txBody>
      </p:sp>
      <p:sp>
        <p:nvSpPr>
          <p:cNvPr id="85" name="Google Shape;85;p13"/>
          <p:cNvSpPr txBox="1"/>
          <p:nvPr/>
        </p:nvSpPr>
        <p:spPr>
          <a:xfrm>
            <a:off x="828776" y="1820463"/>
            <a:ext cx="7796214" cy="437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519010" y="817056"/>
            <a:ext cx="795109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tx1"/>
              </a:solidFill>
              <a:latin typeface="Caveat Regular"/>
              <a:ea typeface="Caveat Regular"/>
              <a:cs typeface="Caveat Regular"/>
              <a:sym typeface="Caveat Regular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 O</a:t>
            </a:r>
            <a:r>
              <a:rPr lang="en-US" sz="6600" b="1" i="0" u="none" strike="noStrike" cap="none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ur school librarian and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  pr</a:t>
            </a:r>
            <a:r>
              <a:rPr lang="en-US" sz="6600" b="1" i="0" u="none" strike="noStrike" cap="none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imary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     support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        teacher</a:t>
            </a:r>
            <a:r>
              <a:rPr lang="en-US" sz="6600" b="1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!</a:t>
            </a:r>
            <a:endParaRPr sz="6600" b="1" i="0" u="none" strike="noStrike" cap="none" dirty="0">
              <a:solidFill>
                <a:schemeClr val="tx1"/>
              </a:solidFill>
              <a:latin typeface="Caveat Regular"/>
              <a:ea typeface="Caveat Regular"/>
              <a:cs typeface="Caveat Regular"/>
              <a:sym typeface="Caveat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ADA88-EF23-48E0-A134-F6D27BBE0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745" y="3554562"/>
            <a:ext cx="2115807" cy="22131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647114" y="387024"/>
            <a:ext cx="7978561" cy="557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About Me</a:t>
            </a:r>
            <a:endParaRPr sz="72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956603" y="1468370"/>
            <a:ext cx="7244862" cy="484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 b="1" dirty="0">
                <a:solidFill>
                  <a:schemeClr val="dk1"/>
                </a:solidFill>
                <a:latin typeface="Caveat" panose="020B0604020202020204" charset="0"/>
              </a:rPr>
              <a:t>I grew up in Lismore on the far north coast. It was very hot in summer but I loved cooling off with my friends at our nearby beaches of Ballina, Byron Bay and Lennox Head. I now live in the beautiful Blue Mountains. I have been teaching for a LONG time – 2025 will be my 27</a:t>
            </a:r>
            <a:r>
              <a:rPr lang="en-AU" sz="3600" b="1" baseline="30000" dirty="0">
                <a:solidFill>
                  <a:schemeClr val="dk1"/>
                </a:solidFill>
                <a:latin typeface="Caveat" panose="020B0604020202020204" charset="0"/>
              </a:rPr>
              <a:t>th</a:t>
            </a:r>
            <a:r>
              <a:rPr lang="en-AU" sz="3600" b="1" dirty="0">
                <a:solidFill>
                  <a:schemeClr val="dk1"/>
                </a:solidFill>
                <a:latin typeface="Caveat" panose="020B0604020202020204" charset="0"/>
              </a:rPr>
              <a:t> year at WSPS! I have taught quite a few of the parents at out school!  Out of the 4 schools I have taught at, I love being part of the </a:t>
            </a:r>
            <a:r>
              <a:rPr lang="en-AU" sz="3600" b="1" dirty="0" err="1">
                <a:solidFill>
                  <a:schemeClr val="dk1"/>
                </a:solidFill>
                <a:latin typeface="Caveat" panose="020B0604020202020204" charset="0"/>
              </a:rPr>
              <a:t>Southie</a:t>
            </a:r>
            <a:r>
              <a:rPr lang="en-AU" sz="3600" b="1" dirty="0">
                <a:solidFill>
                  <a:schemeClr val="dk1"/>
                </a:solidFill>
                <a:latin typeface="Caveat" panose="020B0604020202020204" charset="0"/>
              </a:rPr>
              <a:t> team the best.</a:t>
            </a:r>
            <a:endParaRPr sz="3600" b="1" dirty="0">
              <a:solidFill>
                <a:schemeClr val="dk1"/>
              </a:solidFill>
              <a:latin typeface="Caveat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/>
        </p:nvSpPr>
        <p:spPr>
          <a:xfrm>
            <a:off x="1518550" y="717452"/>
            <a:ext cx="5657700" cy="94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My Family</a:t>
            </a:r>
            <a:endParaRPr sz="72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836700" y="1814732"/>
            <a:ext cx="7470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My husband and I live in the Blue Mountains. He is    a builder, loves to garden and is very creative. </a:t>
            </a:r>
          </a:p>
          <a:p>
            <a:pPr>
              <a:lnSpc>
                <a:spcPct val="80000"/>
              </a:lnSpc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                 </a:t>
            </a:r>
          </a:p>
          <a:p>
            <a:pPr>
              <a:lnSpc>
                <a:spcPct val="80000"/>
              </a:lnSpc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                  We  both </a:t>
            </a:r>
          </a:p>
          <a:p>
            <a:pPr>
              <a:lnSpc>
                <a:spcPct val="80000"/>
              </a:lnSpc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                    like to</a:t>
            </a:r>
          </a:p>
          <a:p>
            <a:pPr>
              <a:lnSpc>
                <a:spcPct val="80000"/>
              </a:lnSpc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                    clown</a:t>
            </a:r>
          </a:p>
          <a:p>
            <a:pPr>
              <a:lnSpc>
                <a:spcPct val="80000"/>
              </a:lnSpc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                    around!                   </a:t>
            </a:r>
          </a:p>
          <a:p>
            <a:pPr>
              <a:lnSpc>
                <a:spcPct val="80000"/>
              </a:lnSpc>
            </a:pPr>
            <a:endParaRPr lang="en-AU" sz="3200" b="1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>
              <a:lnSpc>
                <a:spcPct val="80000"/>
              </a:lnSpc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Our son, Brendan, lives in Dee Why 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and is our only child.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He is a painter and loves to travel.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298FA-B2BC-4565-BCFB-DE2CF5E05A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53036" y="3066757"/>
            <a:ext cx="1941342" cy="284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D7BD5-3B6B-42D6-836F-F9A36B2F6FF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84738" y="2881214"/>
            <a:ext cx="1773290" cy="2073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ED47B9-12F9-46F1-8117-CEED89FEA72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73526" y="2737874"/>
            <a:ext cx="1596356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872197" y="604910"/>
            <a:ext cx="7343335" cy="539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My Friends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I love to spend time with my friends chatting, having lunch or just going for a walk.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36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28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r>
              <a:rPr lang="en-AU" sz="2800" b="1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                                       </a:t>
            </a:r>
          </a:p>
          <a:p>
            <a:r>
              <a:rPr lang="en-AU" sz="3200" b="1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</a:p>
          <a:p>
            <a:endParaRPr lang="en-AU" sz="10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endParaRPr lang="en-AU" sz="10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r>
              <a:rPr lang="en-AU" sz="3200" b="1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I’ve had lots of laughs with Mrs Saliba, Mrs McCloud and now Mrs McCarthy, driving to and from school.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28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28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endParaRPr lang="en-AU" sz="28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28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0C83D-9929-41EA-A580-F5E71AABAA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11348" y="2725594"/>
            <a:ext cx="3291840" cy="1864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73679E-CC8B-4351-91EE-ED6C66AD6C9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51829" y="2516058"/>
            <a:ext cx="3080823" cy="2082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906225" y="734775"/>
            <a:ext cx="76662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Hobbies &amp; Interests</a:t>
            </a:r>
            <a:endParaRPr sz="72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906225" y="1744393"/>
            <a:ext cx="7464052" cy="4276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0" b="1" dirty="0">
                <a:solidFill>
                  <a:schemeClr val="tx1"/>
                </a:solidFill>
                <a:latin typeface="Caveat Regular"/>
                <a:ea typeface="Caveat Regular"/>
                <a:cs typeface="Caveat Regular"/>
                <a:sym typeface="Caveat Regular"/>
              </a:rPr>
              <a:t>I love reading, and my favourite genre is mystery novels. Mr Towner and myself both enjoy gardening and spend hours in the garden. He does all the hard work and I do the weeding!</a:t>
            </a:r>
            <a:endParaRPr sz="4000" b="1" dirty="0">
              <a:solidFill>
                <a:schemeClr val="tx1"/>
              </a:solidFill>
              <a:latin typeface="Caveat Regular"/>
              <a:ea typeface="Caveat Regular"/>
              <a:cs typeface="Caveat Regular"/>
              <a:sym typeface="Caveat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4ECC4-D4A6-4784-8E3B-4165D02BF5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17" y="3770140"/>
            <a:ext cx="2672858" cy="206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9A1C8-BB14-47B6-8F20-B110464AA19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97279" y="4226803"/>
            <a:ext cx="1617789" cy="1794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83998-4CA0-487F-AB32-C91DE0807AE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207441" y="4226803"/>
            <a:ext cx="1505242" cy="17941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/>
        </p:nvSpPr>
        <p:spPr>
          <a:xfrm>
            <a:off x="689318" y="444990"/>
            <a:ext cx="7525040" cy="5725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My </a:t>
            </a:r>
            <a:r>
              <a:rPr lang="en-US" sz="6000" b="1" i="0" u="none" strike="noStrike" cap="none" dirty="0" err="1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Favourites</a:t>
            </a:r>
            <a:r>
              <a:rPr lang="en-US" sz="6000" b="1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  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2067280" y="2856360"/>
            <a:ext cx="2652053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Aqua</a:t>
            </a:r>
            <a:endParaRPr sz="2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2067280" y="4085768"/>
            <a:ext cx="2652053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Koala</a:t>
            </a:r>
            <a:endParaRPr sz="2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6077244" y="1650182"/>
            <a:ext cx="2683988" cy="43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i="0" u="none" strike="noStrike" cap="none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Nepal</a:t>
            </a:r>
            <a:endParaRPr sz="2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5935380" y="2856360"/>
            <a:ext cx="2652053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King’s Speech</a:t>
            </a:r>
            <a:endParaRPr sz="2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5935380" y="4085768"/>
            <a:ext cx="2652053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Magpie Cafe</a:t>
            </a:r>
            <a:endParaRPr sz="2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5935380" y="5301664"/>
            <a:ext cx="2652053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The Cat’s Miaow</a:t>
            </a:r>
            <a:endParaRPr sz="2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838" y="2905552"/>
            <a:ext cx="485467" cy="4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838" y="1709376"/>
            <a:ext cx="501026" cy="437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/>
          <p:nvPr/>
        </p:nvSpPr>
        <p:spPr>
          <a:xfrm>
            <a:off x="1180550" y="2878125"/>
            <a:ext cx="614100" cy="6681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1421" y="4147427"/>
            <a:ext cx="643228" cy="4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0550" y="5368057"/>
            <a:ext cx="647276" cy="38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4572" y="4168871"/>
            <a:ext cx="756112" cy="45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28589" y="5353373"/>
            <a:ext cx="674539" cy="45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0550" y="1637125"/>
            <a:ext cx="614099" cy="6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C844A-B14A-4E65-A11B-2FF9D357BFD0}"/>
              </a:ext>
            </a:extLst>
          </p:cNvPr>
          <p:cNvSpPr txBox="1"/>
          <p:nvPr/>
        </p:nvSpPr>
        <p:spPr>
          <a:xfrm>
            <a:off x="2155273" y="1650182"/>
            <a:ext cx="10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Caveat" panose="020B0604020202020204" charset="0"/>
              </a:rPr>
              <a:t>Sushi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7C0518-0C21-43E0-855E-4021CD36BEEE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1095170" y="2865011"/>
            <a:ext cx="732656" cy="704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815787-8C8A-46B3-94FF-EFF9E871FC9B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30600" y="1637054"/>
            <a:ext cx="860467" cy="6680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7D7075-8698-49AE-8451-3B0BD664F3B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7479" y="4052053"/>
            <a:ext cx="860467" cy="7049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70A9DA-27BA-40D6-A73B-02577219D39C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88893" y="5310514"/>
            <a:ext cx="1137638" cy="640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3217D-D701-4921-8099-2F64E68B2BDB}"/>
              </a:ext>
            </a:extLst>
          </p:cNvPr>
          <p:cNvSpPr txBox="1"/>
          <p:nvPr/>
        </p:nvSpPr>
        <p:spPr>
          <a:xfrm>
            <a:off x="2155274" y="5207819"/>
            <a:ext cx="182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Caveat" panose="020B0604020202020204" charset="0"/>
              </a:rPr>
              <a:t>Crunchy Bar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DE10702-5A8B-4122-A3E8-3186FCD9712A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4816354" y="1650182"/>
            <a:ext cx="1011200" cy="6680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BC42C2-1D32-464F-A789-6A8EDEDEBB11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5050108" y="2794661"/>
            <a:ext cx="569317" cy="7752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926E84-2F7D-4F7D-8C82-A713945752D7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4776936" y="4006937"/>
            <a:ext cx="1085269" cy="7752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DAA39AF-3967-4B4C-A73E-FEB31D62B20F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4816354" y="5251365"/>
            <a:ext cx="1025267" cy="7752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/>
        </p:nvSpPr>
        <p:spPr>
          <a:xfrm>
            <a:off x="0" y="670427"/>
            <a:ext cx="91440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Fun Facts About Me</a:t>
            </a:r>
            <a:endParaRPr sz="72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725993" y="1505243"/>
            <a:ext cx="7692000" cy="434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endParaRPr dirty="0"/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AU" sz="3600" b="1" i="0" u="none" strike="noStrike" cap="none" dirty="0">
                <a:solidFill>
                  <a:srgbClr val="FF0000"/>
                </a:solidFill>
                <a:latin typeface="Caveat" panose="020B0604020202020204" charset="0"/>
                <a:sym typeface="Arial"/>
              </a:rPr>
              <a:t>I used to work in an </a:t>
            </a:r>
            <a:r>
              <a:rPr lang="en-AU" sz="3600" b="1" dirty="0">
                <a:solidFill>
                  <a:srgbClr val="FF0000"/>
                </a:solidFill>
                <a:latin typeface="Caveat" panose="020B0604020202020204" charset="0"/>
              </a:rPr>
              <a:t>E</a:t>
            </a:r>
            <a:r>
              <a:rPr lang="en-AU" sz="3600" b="1" i="0" u="none" strike="noStrike" cap="none" dirty="0">
                <a:solidFill>
                  <a:srgbClr val="FF0000"/>
                </a:solidFill>
                <a:latin typeface="Caveat" panose="020B0604020202020204" charset="0"/>
                <a:sym typeface="Arial"/>
              </a:rPr>
              <a:t>aster egg factory! We made candy and chocolates eggs. YUM!</a:t>
            </a:r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AU" sz="3600" b="1" dirty="0">
                <a:solidFill>
                  <a:srgbClr val="FF0000"/>
                </a:solidFill>
                <a:latin typeface="Caveat" panose="020B0604020202020204" charset="0"/>
              </a:rPr>
              <a:t>I love tomato soup and tomato sauce, but I hate tomatoes!</a:t>
            </a:r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AU" sz="3600" b="1" i="0" u="none" strike="noStrike" cap="none" dirty="0">
                <a:solidFill>
                  <a:srgbClr val="FF0000"/>
                </a:solidFill>
                <a:latin typeface="Caveat" panose="020B0604020202020204" charset="0"/>
                <a:sym typeface="Arial"/>
              </a:rPr>
              <a:t>I am an April Fool!</a:t>
            </a:r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AU" sz="3600" b="1" dirty="0">
                <a:solidFill>
                  <a:srgbClr val="FF0000"/>
                </a:solidFill>
                <a:latin typeface="Caveat" panose="020B0604020202020204" charset="0"/>
              </a:rPr>
              <a:t>I lose my glasses 10 times a day!</a:t>
            </a:r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AU" sz="3600" b="1" i="0" u="none" strike="noStrike" cap="none" dirty="0">
                <a:solidFill>
                  <a:srgbClr val="FF0000"/>
                </a:solidFill>
                <a:latin typeface="Caveat" panose="020B0604020202020204" charset="0"/>
                <a:sym typeface="Arial"/>
              </a:rPr>
              <a:t>I had a rosella parrot that my dad taught to whistle Jingle Bells! His </a:t>
            </a:r>
            <a:r>
              <a:rPr lang="en-AU" sz="3600" b="1" dirty="0">
                <a:solidFill>
                  <a:srgbClr val="FF0000"/>
                </a:solidFill>
                <a:latin typeface="Caveat" panose="020B0604020202020204" charset="0"/>
              </a:rPr>
              <a:t>na</a:t>
            </a:r>
            <a:r>
              <a:rPr lang="en-AU" sz="3600" b="1" i="0" u="none" strike="noStrike" cap="none" dirty="0">
                <a:solidFill>
                  <a:srgbClr val="FF0000"/>
                </a:solidFill>
                <a:latin typeface="Caveat" panose="020B0604020202020204" charset="0"/>
                <a:sym typeface="Arial"/>
              </a:rPr>
              <a:t>me was Joey.</a:t>
            </a:r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r>
              <a:rPr lang="en-AU" sz="3600" b="1" dirty="0">
                <a:solidFill>
                  <a:srgbClr val="FF0000"/>
                </a:solidFill>
                <a:latin typeface="Caveat" panose="020B0604020202020204" charset="0"/>
              </a:rPr>
              <a:t>I am an only child, and my husband has 6 brothers and 6 sisters!</a:t>
            </a:r>
            <a:endParaRPr lang="en-AU" sz="3600" b="1" i="0" u="none" strike="noStrike" cap="none" dirty="0">
              <a:solidFill>
                <a:srgbClr val="FF0000"/>
              </a:solidFill>
              <a:latin typeface="Caveat" panose="020B0604020202020204" charset="0"/>
              <a:sym typeface="Arial"/>
            </a:endParaRPr>
          </a:p>
          <a:p>
            <a:pPr marL="647700" marR="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 pitchFamily="34" charset="0"/>
              <a:buChar char="•"/>
            </a:pPr>
            <a:endParaRPr sz="3600" b="1" i="0" u="none" strike="noStrike" cap="none" dirty="0">
              <a:solidFill>
                <a:srgbClr val="FF0000"/>
              </a:solidFill>
              <a:latin typeface="Caveat" panose="020B0604020202020204" charset="0"/>
              <a:sym typeface="Arial"/>
            </a:endParaRPr>
          </a:p>
          <a:p>
            <a:pPr marL="457200" marR="0" lvl="0" indent="-266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/>
        </p:nvSpPr>
        <p:spPr>
          <a:xfrm>
            <a:off x="725933" y="630527"/>
            <a:ext cx="7692000" cy="52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7200" b="1" i="0" u="none" strike="noStrike" cap="none" dirty="0">
                <a:solidFill>
                  <a:schemeClr val="tx1"/>
                </a:solidFill>
                <a:latin typeface="Caveat"/>
                <a:ea typeface="Caveat"/>
                <a:cs typeface="Caveat"/>
                <a:sym typeface="Caveat"/>
              </a:rPr>
              <a:t>See you all soon!</a:t>
            </a:r>
            <a:endParaRPr sz="7200" b="1" i="0" u="none" strike="noStrike" cap="none" dirty="0">
              <a:solidFill>
                <a:schemeClr val="tx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725933" y="1854524"/>
            <a:ext cx="7692000" cy="403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600" b="1" i="0" u="none" strike="noStrike" cap="none" dirty="0">
                <a:solidFill>
                  <a:srgbClr val="7030A0"/>
                </a:solidFill>
                <a:latin typeface="Caveat"/>
                <a:ea typeface="Caveat"/>
                <a:cs typeface="Caveat"/>
                <a:sym typeface="Caveat"/>
              </a:rPr>
              <a:t>Can’t wait to see all your smiling </a:t>
            </a:r>
            <a:r>
              <a:rPr lang="en-AU" sz="6600" b="1" i="0" u="none" strike="noStrike" cap="none" dirty="0" err="1">
                <a:solidFill>
                  <a:srgbClr val="7030A0"/>
                </a:solidFill>
                <a:latin typeface="Caveat"/>
                <a:ea typeface="Caveat"/>
                <a:cs typeface="Caveat"/>
                <a:sym typeface="Caveat"/>
              </a:rPr>
              <a:t>Southie</a:t>
            </a:r>
            <a:r>
              <a:rPr lang="en-AU" sz="6600" b="1" i="0" u="none" strike="noStrike" cap="none" dirty="0">
                <a:solidFill>
                  <a:srgbClr val="7030A0"/>
                </a:solidFill>
                <a:latin typeface="Caveat"/>
                <a:ea typeface="Caveat"/>
                <a:cs typeface="Caveat"/>
                <a:sym typeface="Caveat"/>
              </a:rPr>
              <a:t> faces again!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600" b="1" i="0" u="none" strike="noStrike" cap="non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2025 </a:t>
            </a:r>
            <a:r>
              <a:rPr lang="en-AU" sz="6600" b="1" i="0" u="none" strike="noStrike" cap="none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will be a fantastic year!</a:t>
            </a:r>
            <a:endParaRPr sz="6600" b="1" i="0" u="none" strike="noStrike" cap="none" dirty="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392</Words>
  <Application>Microsoft Office PowerPoint</Application>
  <PresentationFormat>On-screen Show (4:3)</PresentationFormat>
  <Paragraphs>54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Caveat</vt:lpstr>
      <vt:lpstr>Calibri</vt:lpstr>
      <vt:lpstr>Arial</vt:lpstr>
      <vt:lpstr>Caveat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Towner</dc:creator>
  <cp:lastModifiedBy>Danielle Galea</cp:lastModifiedBy>
  <cp:revision>33</cp:revision>
  <dcterms:modified xsi:type="dcterms:W3CDTF">2025-02-04T03:33:51Z</dcterms:modified>
</cp:coreProperties>
</file>